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60" r:id="rId6"/>
    <p:sldMasterId id="2147483677" r:id="rId7"/>
  </p:sldMasterIdLst>
  <p:notesMasterIdLst>
    <p:notesMasterId r:id="rId60"/>
  </p:notesMasterIdLst>
  <p:sldIdLst>
    <p:sldId id="318" r:id="rId8"/>
    <p:sldId id="301" r:id="rId9"/>
    <p:sldId id="303" r:id="rId10"/>
    <p:sldId id="257" r:id="rId11"/>
    <p:sldId id="258" r:id="rId12"/>
    <p:sldId id="259" r:id="rId13"/>
    <p:sldId id="260" r:id="rId14"/>
    <p:sldId id="261" r:id="rId15"/>
    <p:sldId id="262" r:id="rId16"/>
    <p:sldId id="263" r:id="rId17"/>
    <p:sldId id="265" r:id="rId18"/>
    <p:sldId id="266"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2" r:id="rId43"/>
    <p:sldId id="293" r:id="rId44"/>
    <p:sldId id="294" r:id="rId45"/>
    <p:sldId id="295" r:id="rId46"/>
    <p:sldId id="296" r:id="rId47"/>
    <p:sldId id="297" r:id="rId48"/>
    <p:sldId id="298" r:id="rId49"/>
    <p:sldId id="299" r:id="rId50"/>
    <p:sldId id="300" r:id="rId51"/>
    <p:sldId id="319" r:id="rId52"/>
    <p:sldId id="320" r:id="rId53"/>
    <p:sldId id="321" r:id="rId54"/>
    <p:sldId id="322" r:id="rId55"/>
    <p:sldId id="323" r:id="rId56"/>
    <p:sldId id="324" r:id="rId57"/>
    <p:sldId id="325" r:id="rId58"/>
    <p:sldId id="317" r:id="rId59"/>
  </p:sldIdLst>
  <p:sldSz cx="9906000" cy="6858000" type="A4"/>
  <p:notesSz cx="6858000" cy="9144000"/>
  <p:defaultTextStyle>
    <a:defPPr>
      <a:defRPr lang="LID4096"/>
    </a:defPPr>
    <a:lvl1pPr marL="0" algn="l" defTabSz="1072866" rtl="0" eaLnBrk="1" latinLnBrk="0" hangingPunct="1">
      <a:defRPr sz="2112" kern="1200">
        <a:solidFill>
          <a:schemeClr val="tx1"/>
        </a:solidFill>
        <a:latin typeface="+mn-lt"/>
        <a:ea typeface="+mn-ea"/>
        <a:cs typeface="+mn-cs"/>
      </a:defRPr>
    </a:lvl1pPr>
    <a:lvl2pPr marL="536433" algn="l" defTabSz="1072866" rtl="0" eaLnBrk="1" latinLnBrk="0" hangingPunct="1">
      <a:defRPr sz="2112" kern="1200">
        <a:solidFill>
          <a:schemeClr val="tx1"/>
        </a:solidFill>
        <a:latin typeface="+mn-lt"/>
        <a:ea typeface="+mn-ea"/>
        <a:cs typeface="+mn-cs"/>
      </a:defRPr>
    </a:lvl2pPr>
    <a:lvl3pPr marL="1072866" algn="l" defTabSz="1072866" rtl="0" eaLnBrk="1" latinLnBrk="0" hangingPunct="1">
      <a:defRPr sz="2112" kern="1200">
        <a:solidFill>
          <a:schemeClr val="tx1"/>
        </a:solidFill>
        <a:latin typeface="+mn-lt"/>
        <a:ea typeface="+mn-ea"/>
        <a:cs typeface="+mn-cs"/>
      </a:defRPr>
    </a:lvl3pPr>
    <a:lvl4pPr marL="1609298" algn="l" defTabSz="1072866" rtl="0" eaLnBrk="1" latinLnBrk="0" hangingPunct="1">
      <a:defRPr sz="2112" kern="1200">
        <a:solidFill>
          <a:schemeClr val="tx1"/>
        </a:solidFill>
        <a:latin typeface="+mn-lt"/>
        <a:ea typeface="+mn-ea"/>
        <a:cs typeface="+mn-cs"/>
      </a:defRPr>
    </a:lvl4pPr>
    <a:lvl5pPr marL="2145731" algn="l" defTabSz="1072866" rtl="0" eaLnBrk="1" latinLnBrk="0" hangingPunct="1">
      <a:defRPr sz="2112" kern="1200">
        <a:solidFill>
          <a:schemeClr val="tx1"/>
        </a:solidFill>
        <a:latin typeface="+mn-lt"/>
        <a:ea typeface="+mn-ea"/>
        <a:cs typeface="+mn-cs"/>
      </a:defRPr>
    </a:lvl5pPr>
    <a:lvl6pPr marL="2682164" algn="l" defTabSz="1072866" rtl="0" eaLnBrk="1" latinLnBrk="0" hangingPunct="1">
      <a:defRPr sz="2112" kern="1200">
        <a:solidFill>
          <a:schemeClr val="tx1"/>
        </a:solidFill>
        <a:latin typeface="+mn-lt"/>
        <a:ea typeface="+mn-ea"/>
        <a:cs typeface="+mn-cs"/>
      </a:defRPr>
    </a:lvl6pPr>
    <a:lvl7pPr marL="3218597" algn="l" defTabSz="1072866" rtl="0" eaLnBrk="1" latinLnBrk="0" hangingPunct="1">
      <a:defRPr sz="2112" kern="1200">
        <a:solidFill>
          <a:schemeClr val="tx1"/>
        </a:solidFill>
        <a:latin typeface="+mn-lt"/>
        <a:ea typeface="+mn-ea"/>
        <a:cs typeface="+mn-cs"/>
      </a:defRPr>
    </a:lvl7pPr>
    <a:lvl8pPr marL="3755029" algn="l" defTabSz="1072866" rtl="0" eaLnBrk="1" latinLnBrk="0" hangingPunct="1">
      <a:defRPr sz="2112" kern="1200">
        <a:solidFill>
          <a:schemeClr val="tx1"/>
        </a:solidFill>
        <a:latin typeface="+mn-lt"/>
        <a:ea typeface="+mn-ea"/>
        <a:cs typeface="+mn-cs"/>
      </a:defRPr>
    </a:lvl8pPr>
    <a:lvl9pPr marL="4291462" algn="l" defTabSz="1072866" rtl="0" eaLnBrk="1" latinLnBrk="0" hangingPunct="1">
      <a:defRPr sz="211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9B29E3-820E-4BA7-A7A0-C475225C28A7}" v="2" dt="2022-02-21T12:32:46.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406"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lmaz Mustafa" userId="bbcede42-c1b2-43e6-a370-e252b59f6c51" providerId="ADAL" clId="{841C3BCF-9797-44AB-A6F9-7E2BA5778821}"/>
    <pc:docChg chg="undo custSel addSld delSld modSld sldOrd">
      <pc:chgData name="Yilmaz Mustafa" userId="bbcede42-c1b2-43e6-a370-e252b59f6c51" providerId="ADAL" clId="{841C3BCF-9797-44AB-A6F9-7E2BA5778821}" dt="2022-02-01T08:24:26.016" v="2880" actId="14100"/>
      <pc:docMkLst>
        <pc:docMk/>
      </pc:docMkLst>
      <pc:sldChg chg="modSp mod">
        <pc:chgData name="Yilmaz Mustafa" userId="bbcede42-c1b2-43e6-a370-e252b59f6c51" providerId="ADAL" clId="{841C3BCF-9797-44AB-A6F9-7E2BA5778821}" dt="2022-02-01T08:24:26.016" v="2880" actId="14100"/>
        <pc:sldMkLst>
          <pc:docMk/>
          <pc:sldMk cId="0" sldId="256"/>
        </pc:sldMkLst>
        <pc:spChg chg="mod">
          <ac:chgData name="Yilmaz Mustafa" userId="bbcede42-c1b2-43e6-a370-e252b59f6c51" providerId="ADAL" clId="{841C3BCF-9797-44AB-A6F9-7E2BA5778821}" dt="2022-02-01T08:24:26.016" v="2880" actId="14100"/>
          <ac:spMkLst>
            <pc:docMk/>
            <pc:sldMk cId="0" sldId="256"/>
            <ac:spMk id="78" creationId="{00000000-0000-0000-0000-000000000000}"/>
          </ac:spMkLst>
        </pc:spChg>
      </pc:sldChg>
      <pc:sldChg chg="modSp mod">
        <pc:chgData name="Yilmaz Mustafa" userId="bbcede42-c1b2-43e6-a370-e252b59f6c51" providerId="ADAL" clId="{841C3BCF-9797-44AB-A6F9-7E2BA5778821}" dt="2022-01-31T20:07:08.381" v="237" actId="20577"/>
        <pc:sldMkLst>
          <pc:docMk/>
          <pc:sldMk cId="0" sldId="257"/>
        </pc:sldMkLst>
        <pc:spChg chg="mod">
          <ac:chgData name="Yilmaz Mustafa" userId="bbcede42-c1b2-43e6-a370-e252b59f6c51" providerId="ADAL" clId="{841C3BCF-9797-44AB-A6F9-7E2BA5778821}" dt="2022-01-31T20:06:00.700" v="216" actId="1076"/>
          <ac:spMkLst>
            <pc:docMk/>
            <pc:sldMk cId="0" sldId="257"/>
            <ac:spMk id="81" creationId="{00000000-0000-0000-0000-000000000000}"/>
          </ac:spMkLst>
        </pc:spChg>
        <pc:spChg chg="mod">
          <ac:chgData name="Yilmaz Mustafa" userId="bbcede42-c1b2-43e6-a370-e252b59f6c51" providerId="ADAL" clId="{841C3BCF-9797-44AB-A6F9-7E2BA5778821}" dt="2022-01-31T20:07:08.381" v="237" actId="20577"/>
          <ac:spMkLst>
            <pc:docMk/>
            <pc:sldMk cId="0" sldId="257"/>
            <ac:spMk id="82" creationId="{00000000-0000-0000-0000-000000000000}"/>
          </ac:spMkLst>
        </pc:spChg>
      </pc:sldChg>
      <pc:sldChg chg="modSp mod">
        <pc:chgData name="Yilmaz Mustafa" userId="bbcede42-c1b2-43e6-a370-e252b59f6c51" providerId="ADAL" clId="{841C3BCF-9797-44AB-A6F9-7E2BA5778821}" dt="2022-02-01T07:24:00.960" v="2536" actId="20577"/>
        <pc:sldMkLst>
          <pc:docMk/>
          <pc:sldMk cId="0" sldId="258"/>
        </pc:sldMkLst>
        <pc:spChg chg="mod">
          <ac:chgData name="Yilmaz Mustafa" userId="bbcede42-c1b2-43e6-a370-e252b59f6c51" providerId="ADAL" clId="{841C3BCF-9797-44AB-A6F9-7E2BA5778821}" dt="2022-01-31T20:07:52.048" v="238" actId="20577"/>
          <ac:spMkLst>
            <pc:docMk/>
            <pc:sldMk cId="0" sldId="258"/>
            <ac:spMk id="84" creationId="{00000000-0000-0000-0000-000000000000}"/>
          </ac:spMkLst>
        </pc:spChg>
        <pc:graphicFrameChg chg="mod">
          <ac:chgData name="Yilmaz Mustafa" userId="bbcede42-c1b2-43e6-a370-e252b59f6c51" providerId="ADAL" clId="{841C3BCF-9797-44AB-A6F9-7E2BA5778821}" dt="2022-02-01T07:24:00.960" v="2536" actId="20577"/>
          <ac:graphicFrameMkLst>
            <pc:docMk/>
            <pc:sldMk cId="0" sldId="258"/>
            <ac:graphicFrameMk id="103" creationId="{FF38A482-BA22-4111-9C95-67CAE10C3E18}"/>
          </ac:graphicFrameMkLst>
        </pc:graphicFrameChg>
      </pc:sldChg>
      <pc:sldChg chg="addSp delSp modSp mod">
        <pc:chgData name="Yilmaz Mustafa" userId="bbcede42-c1b2-43e6-a370-e252b59f6c51" providerId="ADAL" clId="{841C3BCF-9797-44AB-A6F9-7E2BA5778821}" dt="2022-01-31T20:11:36.945" v="339" actId="20577"/>
        <pc:sldMkLst>
          <pc:docMk/>
          <pc:sldMk cId="0" sldId="259"/>
        </pc:sldMkLst>
        <pc:spChg chg="mod">
          <ac:chgData name="Yilmaz Mustafa" userId="bbcede42-c1b2-43e6-a370-e252b59f6c51" providerId="ADAL" clId="{841C3BCF-9797-44AB-A6F9-7E2BA5778821}" dt="2022-01-31T20:09:52.064" v="278" actId="26606"/>
          <ac:spMkLst>
            <pc:docMk/>
            <pc:sldMk cId="0" sldId="259"/>
            <ac:spMk id="87" creationId="{00000000-0000-0000-0000-000000000000}"/>
          </ac:spMkLst>
        </pc:spChg>
        <pc:spChg chg="add del mod">
          <ac:chgData name="Yilmaz Mustafa" userId="bbcede42-c1b2-43e6-a370-e252b59f6c51" providerId="ADAL" clId="{841C3BCF-9797-44AB-A6F9-7E2BA5778821}" dt="2022-01-31T20:09:58.711" v="281" actId="26606"/>
          <ac:spMkLst>
            <pc:docMk/>
            <pc:sldMk cId="0" sldId="259"/>
            <ac:spMk id="88" creationId="{00000000-0000-0000-0000-000000000000}"/>
          </ac:spMkLst>
        </pc:spChg>
        <pc:spChg chg="add del">
          <ac:chgData name="Yilmaz Mustafa" userId="bbcede42-c1b2-43e6-a370-e252b59f6c51" providerId="ADAL" clId="{841C3BCF-9797-44AB-A6F9-7E2BA5778821}" dt="2022-01-31T20:09:58.711" v="281" actId="26606"/>
          <ac:spMkLst>
            <pc:docMk/>
            <pc:sldMk cId="0" sldId="259"/>
            <ac:spMk id="93" creationId="{59A309A7-1751-4ABE-A3C1-EEC40366AD89}"/>
          </ac:spMkLst>
        </pc:spChg>
        <pc:spChg chg="add del">
          <ac:chgData name="Yilmaz Mustafa" userId="bbcede42-c1b2-43e6-a370-e252b59f6c51" providerId="ADAL" clId="{841C3BCF-9797-44AB-A6F9-7E2BA5778821}" dt="2022-01-31T20:09:58.711" v="281" actId="26606"/>
          <ac:spMkLst>
            <pc:docMk/>
            <pc:sldMk cId="0" sldId="259"/>
            <ac:spMk id="95" creationId="{967D8EB6-EAE1-4F9C-B398-83321E287204}"/>
          </ac:spMkLst>
        </pc:spChg>
        <pc:spChg chg="add del">
          <ac:chgData name="Yilmaz Mustafa" userId="bbcede42-c1b2-43e6-a370-e252b59f6c51" providerId="ADAL" clId="{841C3BCF-9797-44AB-A6F9-7E2BA5778821}" dt="2022-01-31T20:09:47.718" v="276" actId="26606"/>
          <ac:spMkLst>
            <pc:docMk/>
            <pc:sldMk cId="0" sldId="259"/>
            <ac:spMk id="100" creationId="{59A309A7-1751-4ABE-A3C1-EEC40366AD89}"/>
          </ac:spMkLst>
        </pc:spChg>
        <pc:spChg chg="add del">
          <ac:chgData name="Yilmaz Mustafa" userId="bbcede42-c1b2-43e6-a370-e252b59f6c51" providerId="ADAL" clId="{841C3BCF-9797-44AB-A6F9-7E2BA5778821}" dt="2022-01-31T20:09:47.718" v="276" actId="26606"/>
          <ac:spMkLst>
            <pc:docMk/>
            <pc:sldMk cId="0" sldId="259"/>
            <ac:spMk id="102" creationId="{967D8EB6-EAE1-4F9C-B398-83321E287204}"/>
          </ac:spMkLst>
        </pc:spChg>
        <pc:spChg chg="add del">
          <ac:chgData name="Yilmaz Mustafa" userId="bbcede42-c1b2-43e6-a370-e252b59f6c51" providerId="ADAL" clId="{841C3BCF-9797-44AB-A6F9-7E2BA5778821}" dt="2022-01-31T20:09:52.064" v="278" actId="26606"/>
          <ac:spMkLst>
            <pc:docMk/>
            <pc:sldMk cId="0" sldId="259"/>
            <ac:spMk id="104" creationId="{E186B68C-84BC-4A6E-99D1-EE87483C1349}"/>
          </ac:spMkLst>
        </pc:spChg>
        <pc:spChg chg="add del">
          <ac:chgData name="Yilmaz Mustafa" userId="bbcede42-c1b2-43e6-a370-e252b59f6c51" providerId="ADAL" clId="{841C3BCF-9797-44AB-A6F9-7E2BA5778821}" dt="2022-01-31T20:09:52.064" v="278" actId="26606"/>
          <ac:spMkLst>
            <pc:docMk/>
            <pc:sldMk cId="0" sldId="259"/>
            <ac:spMk id="105" creationId="{25FCE169-4276-4005-8C82-CCC9C80C4FCF}"/>
          </ac:spMkLst>
        </pc:spChg>
        <pc:spChg chg="add del">
          <ac:chgData name="Yilmaz Mustafa" userId="bbcede42-c1b2-43e6-a370-e252b59f6c51" providerId="ADAL" clId="{841C3BCF-9797-44AB-A6F9-7E2BA5778821}" dt="2022-01-31T20:09:52.064" v="278" actId="26606"/>
          <ac:spMkLst>
            <pc:docMk/>
            <pc:sldMk cId="0" sldId="259"/>
            <ac:spMk id="106" creationId="{1C091803-41C2-48E0-9228-5148460C7479}"/>
          </ac:spMkLst>
        </pc:spChg>
        <pc:spChg chg="add del">
          <ac:chgData name="Yilmaz Mustafa" userId="bbcede42-c1b2-43e6-a370-e252b59f6c51" providerId="ADAL" clId="{841C3BCF-9797-44AB-A6F9-7E2BA5778821}" dt="2022-01-31T20:09:52.064" v="278" actId="26606"/>
          <ac:spMkLst>
            <pc:docMk/>
            <pc:sldMk cId="0" sldId="259"/>
            <ac:spMk id="107" creationId="{B775CD93-9DF2-48CB-9F57-1BCA9A46C7FA}"/>
          </ac:spMkLst>
        </pc:spChg>
        <pc:spChg chg="add del">
          <ac:chgData name="Yilmaz Mustafa" userId="bbcede42-c1b2-43e6-a370-e252b59f6c51" providerId="ADAL" clId="{841C3BCF-9797-44AB-A6F9-7E2BA5778821}" dt="2022-01-31T20:09:52.064" v="278" actId="26606"/>
          <ac:spMkLst>
            <pc:docMk/>
            <pc:sldMk cId="0" sldId="259"/>
            <ac:spMk id="108" creationId="{01955DCA-E99D-4678-99DB-8075105C122D}"/>
          </ac:spMkLst>
        </pc:spChg>
        <pc:spChg chg="add del">
          <ac:chgData name="Yilmaz Mustafa" userId="bbcede42-c1b2-43e6-a370-e252b59f6c51" providerId="ADAL" clId="{841C3BCF-9797-44AB-A6F9-7E2BA5778821}" dt="2022-01-31T20:09:58.690" v="280" actId="26606"/>
          <ac:spMkLst>
            <pc:docMk/>
            <pc:sldMk cId="0" sldId="259"/>
            <ac:spMk id="110" creationId="{59A309A7-1751-4ABE-A3C1-EEC40366AD89}"/>
          </ac:spMkLst>
        </pc:spChg>
        <pc:spChg chg="add del">
          <ac:chgData name="Yilmaz Mustafa" userId="bbcede42-c1b2-43e6-a370-e252b59f6c51" providerId="ADAL" clId="{841C3BCF-9797-44AB-A6F9-7E2BA5778821}" dt="2022-01-31T20:09:58.690" v="280" actId="26606"/>
          <ac:spMkLst>
            <pc:docMk/>
            <pc:sldMk cId="0" sldId="259"/>
            <ac:spMk id="111" creationId="{967D8EB6-EAE1-4F9C-B398-83321E287204}"/>
          </ac:spMkLst>
        </pc:spChg>
        <pc:spChg chg="add">
          <ac:chgData name="Yilmaz Mustafa" userId="bbcede42-c1b2-43e6-a370-e252b59f6c51" providerId="ADAL" clId="{841C3BCF-9797-44AB-A6F9-7E2BA5778821}" dt="2022-01-31T20:09:58.711" v="281" actId="26606"/>
          <ac:spMkLst>
            <pc:docMk/>
            <pc:sldMk cId="0" sldId="259"/>
            <ac:spMk id="114" creationId="{59A309A7-1751-4ABE-A3C1-EEC40366AD89}"/>
          </ac:spMkLst>
        </pc:spChg>
        <pc:spChg chg="add">
          <ac:chgData name="Yilmaz Mustafa" userId="bbcede42-c1b2-43e6-a370-e252b59f6c51" providerId="ADAL" clId="{841C3BCF-9797-44AB-A6F9-7E2BA5778821}" dt="2022-01-31T20:09:58.711" v="281" actId="26606"/>
          <ac:spMkLst>
            <pc:docMk/>
            <pc:sldMk cId="0" sldId="259"/>
            <ac:spMk id="115" creationId="{967D8EB6-EAE1-4F9C-B398-83321E287204}"/>
          </ac:spMkLst>
        </pc:spChg>
        <pc:graphicFrameChg chg="add del">
          <ac:chgData name="Yilmaz Mustafa" userId="bbcede42-c1b2-43e6-a370-e252b59f6c51" providerId="ADAL" clId="{841C3BCF-9797-44AB-A6F9-7E2BA5778821}" dt="2022-01-31T20:09:58.690" v="280" actId="26606"/>
          <ac:graphicFrameMkLst>
            <pc:docMk/>
            <pc:sldMk cId="0" sldId="259"/>
            <ac:graphicFrameMk id="97" creationId="{4A828A48-7859-40C1-996C-D9566E9A3581}"/>
          </ac:graphicFrameMkLst>
        </pc:graphicFrameChg>
        <pc:graphicFrameChg chg="add mod">
          <ac:chgData name="Yilmaz Mustafa" userId="bbcede42-c1b2-43e6-a370-e252b59f6c51" providerId="ADAL" clId="{841C3BCF-9797-44AB-A6F9-7E2BA5778821}" dt="2022-01-31T20:11:36.945" v="339" actId="20577"/>
          <ac:graphicFrameMkLst>
            <pc:docMk/>
            <pc:sldMk cId="0" sldId="259"/>
            <ac:graphicFrameMk id="113" creationId="{37589232-AE9B-41C9-99A5-C76299E2346D}"/>
          </ac:graphicFrameMkLst>
        </pc:graphicFrameChg>
        <pc:picChg chg="mod">
          <ac:chgData name="Yilmaz Mustafa" userId="bbcede42-c1b2-43e6-a370-e252b59f6c51" providerId="ADAL" clId="{841C3BCF-9797-44AB-A6F9-7E2BA5778821}" dt="2022-01-31T20:09:52.064" v="278" actId="26606"/>
          <ac:picMkLst>
            <pc:docMk/>
            <pc:sldMk cId="0" sldId="259"/>
            <ac:picMk id="5" creationId="{C11B3CF6-FDCA-4740-8DBE-9F7B44AA86D6}"/>
          </ac:picMkLst>
        </pc:picChg>
      </pc:sldChg>
      <pc:sldChg chg="modSp mod">
        <pc:chgData name="Yilmaz Mustafa" userId="bbcede42-c1b2-43e6-a370-e252b59f6c51" providerId="ADAL" clId="{841C3BCF-9797-44AB-A6F9-7E2BA5778821}" dt="2022-01-31T20:13:08.549" v="376" actId="14100"/>
        <pc:sldMkLst>
          <pc:docMk/>
          <pc:sldMk cId="0" sldId="260"/>
        </pc:sldMkLst>
        <pc:spChg chg="mod">
          <ac:chgData name="Yilmaz Mustafa" userId="bbcede42-c1b2-43e6-a370-e252b59f6c51" providerId="ADAL" clId="{841C3BCF-9797-44AB-A6F9-7E2BA5778821}" dt="2022-01-31T20:13:05.278" v="375" actId="14100"/>
          <ac:spMkLst>
            <pc:docMk/>
            <pc:sldMk cId="0" sldId="260"/>
            <ac:spMk id="9" creationId="{D513B7A6-CDE2-4F87-B903-D9B3FD67815A}"/>
          </ac:spMkLst>
        </pc:spChg>
        <pc:spChg chg="mod">
          <ac:chgData name="Yilmaz Mustafa" userId="bbcede42-c1b2-43e6-a370-e252b59f6c51" providerId="ADAL" clId="{841C3BCF-9797-44AB-A6F9-7E2BA5778821}" dt="2022-01-31T20:11:52.077" v="342" actId="27636"/>
          <ac:spMkLst>
            <pc:docMk/>
            <pc:sldMk cId="0" sldId="260"/>
            <ac:spMk id="90" creationId="{00000000-0000-0000-0000-000000000000}"/>
          </ac:spMkLst>
        </pc:spChg>
        <pc:spChg chg="mod">
          <ac:chgData name="Yilmaz Mustafa" userId="bbcede42-c1b2-43e6-a370-e252b59f6c51" providerId="ADAL" clId="{841C3BCF-9797-44AB-A6F9-7E2BA5778821}" dt="2022-01-31T20:13:08.549" v="376" actId="14100"/>
          <ac:spMkLst>
            <pc:docMk/>
            <pc:sldMk cId="0" sldId="260"/>
            <ac:spMk id="91" creationId="{00000000-0000-0000-0000-000000000000}"/>
          </ac:spMkLst>
        </pc:spChg>
      </pc:sldChg>
      <pc:sldChg chg="modSp mod">
        <pc:chgData name="Yilmaz Mustafa" userId="bbcede42-c1b2-43e6-a370-e252b59f6c51" providerId="ADAL" clId="{841C3BCF-9797-44AB-A6F9-7E2BA5778821}" dt="2022-01-31T20:23:13.123" v="770" actId="20577"/>
        <pc:sldMkLst>
          <pc:docMk/>
          <pc:sldMk cId="0" sldId="261"/>
        </pc:sldMkLst>
        <pc:spChg chg="mod">
          <ac:chgData name="Yilmaz Mustafa" userId="bbcede42-c1b2-43e6-a370-e252b59f6c51" providerId="ADAL" clId="{841C3BCF-9797-44AB-A6F9-7E2BA5778821}" dt="2022-01-31T20:13:18.892" v="378" actId="27636"/>
          <ac:spMkLst>
            <pc:docMk/>
            <pc:sldMk cId="0" sldId="261"/>
            <ac:spMk id="93" creationId="{00000000-0000-0000-0000-000000000000}"/>
          </ac:spMkLst>
        </pc:spChg>
        <pc:spChg chg="mod">
          <ac:chgData name="Yilmaz Mustafa" userId="bbcede42-c1b2-43e6-a370-e252b59f6c51" providerId="ADAL" clId="{841C3BCF-9797-44AB-A6F9-7E2BA5778821}" dt="2022-01-31T20:23:13.123" v="770" actId="20577"/>
          <ac:spMkLst>
            <pc:docMk/>
            <pc:sldMk cId="0" sldId="261"/>
            <ac:spMk id="94" creationId="{00000000-0000-0000-0000-000000000000}"/>
          </ac:spMkLst>
        </pc:spChg>
      </pc:sldChg>
      <pc:sldChg chg="addSp delSp modSp mod">
        <pc:chgData name="Yilmaz Mustafa" userId="bbcede42-c1b2-43e6-a370-e252b59f6c51" providerId="ADAL" clId="{841C3BCF-9797-44AB-A6F9-7E2BA5778821}" dt="2022-01-31T20:22:41.027" v="752" actId="20577"/>
        <pc:sldMkLst>
          <pc:docMk/>
          <pc:sldMk cId="0" sldId="262"/>
        </pc:sldMkLst>
        <pc:spChg chg="add del">
          <ac:chgData name="Yilmaz Mustafa" userId="bbcede42-c1b2-43e6-a370-e252b59f6c51" providerId="ADAL" clId="{841C3BCF-9797-44AB-A6F9-7E2BA5778821}" dt="2022-01-31T20:19:56.958" v="666"/>
          <ac:spMkLst>
            <pc:docMk/>
            <pc:sldMk cId="0" sldId="262"/>
            <ac:spMk id="2" creationId="{526235A0-9609-4E58-A8F2-897E9D561D22}"/>
          </ac:spMkLst>
        </pc:spChg>
        <pc:spChg chg="add del mod">
          <ac:chgData name="Yilmaz Mustafa" userId="bbcede42-c1b2-43e6-a370-e252b59f6c51" providerId="ADAL" clId="{841C3BCF-9797-44AB-A6F9-7E2BA5778821}" dt="2022-01-31T20:20:31.736" v="702" actId="478"/>
          <ac:spMkLst>
            <pc:docMk/>
            <pc:sldMk cId="0" sldId="262"/>
            <ac:spMk id="3" creationId="{31D5855F-67E7-4341-81F6-73C6DD850074}"/>
          </ac:spMkLst>
        </pc:spChg>
        <pc:spChg chg="mod">
          <ac:chgData name="Yilmaz Mustafa" userId="bbcede42-c1b2-43e6-a370-e252b59f6c51" providerId="ADAL" clId="{841C3BCF-9797-44AB-A6F9-7E2BA5778821}" dt="2022-01-31T20:22:41.027" v="752" actId="20577"/>
          <ac:spMkLst>
            <pc:docMk/>
            <pc:sldMk cId="0" sldId="262"/>
            <ac:spMk id="96" creationId="{00000000-0000-0000-0000-000000000000}"/>
          </ac:spMkLst>
        </pc:spChg>
        <pc:spChg chg="mod">
          <ac:chgData name="Yilmaz Mustafa" userId="bbcede42-c1b2-43e6-a370-e252b59f6c51" providerId="ADAL" clId="{841C3BCF-9797-44AB-A6F9-7E2BA5778821}" dt="2022-01-31T20:19:40.888" v="664" actId="20577"/>
          <ac:spMkLst>
            <pc:docMk/>
            <pc:sldMk cId="0" sldId="262"/>
            <ac:spMk id="97" creationId="{00000000-0000-0000-0000-000000000000}"/>
          </ac:spMkLst>
        </pc:spChg>
        <pc:picChg chg="add mod">
          <ac:chgData name="Yilmaz Mustafa" userId="bbcede42-c1b2-43e6-a370-e252b59f6c51" providerId="ADAL" clId="{841C3BCF-9797-44AB-A6F9-7E2BA5778821}" dt="2022-01-31T20:21:44.656" v="712" actId="1076"/>
          <ac:picMkLst>
            <pc:docMk/>
            <pc:sldMk cId="0" sldId="262"/>
            <ac:picMk id="7" creationId="{2CAF0A89-B445-48B8-A4F8-C6BC3B72AAC7}"/>
          </ac:picMkLst>
        </pc:picChg>
      </pc:sldChg>
      <pc:sldChg chg="modSp mod">
        <pc:chgData name="Yilmaz Mustafa" userId="bbcede42-c1b2-43e6-a370-e252b59f6c51" providerId="ADAL" clId="{841C3BCF-9797-44AB-A6F9-7E2BA5778821}" dt="2022-01-31T21:01:09.481" v="810" actId="14100"/>
        <pc:sldMkLst>
          <pc:docMk/>
          <pc:sldMk cId="0" sldId="263"/>
        </pc:sldMkLst>
        <pc:spChg chg="mod">
          <ac:chgData name="Yilmaz Mustafa" userId="bbcede42-c1b2-43e6-a370-e252b59f6c51" providerId="ADAL" clId="{841C3BCF-9797-44AB-A6F9-7E2BA5778821}" dt="2022-01-31T20:23:28.746" v="771" actId="20577"/>
          <ac:spMkLst>
            <pc:docMk/>
            <pc:sldMk cId="0" sldId="263"/>
            <ac:spMk id="99" creationId="{00000000-0000-0000-0000-000000000000}"/>
          </ac:spMkLst>
        </pc:spChg>
        <pc:spChg chg="mod">
          <ac:chgData name="Yilmaz Mustafa" userId="bbcede42-c1b2-43e6-a370-e252b59f6c51" providerId="ADAL" clId="{841C3BCF-9797-44AB-A6F9-7E2BA5778821}" dt="2022-01-31T21:01:09.481" v="810" actId="14100"/>
          <ac:spMkLst>
            <pc:docMk/>
            <pc:sldMk cId="0" sldId="263"/>
            <ac:spMk id="100" creationId="{00000000-0000-0000-0000-000000000000}"/>
          </ac:spMkLst>
        </pc:spChg>
      </pc:sldChg>
      <pc:sldChg chg="modSp mod">
        <pc:chgData name="Yilmaz Mustafa" userId="bbcede42-c1b2-43e6-a370-e252b59f6c51" providerId="ADAL" clId="{841C3BCF-9797-44AB-A6F9-7E2BA5778821}" dt="2022-01-31T21:03:21.847" v="826" actId="1076"/>
        <pc:sldMkLst>
          <pc:docMk/>
          <pc:sldMk cId="0" sldId="266"/>
        </pc:sldMkLst>
        <pc:graphicFrameChg chg="mod">
          <ac:chgData name="Yilmaz Mustafa" userId="bbcede42-c1b2-43e6-a370-e252b59f6c51" providerId="ADAL" clId="{841C3BCF-9797-44AB-A6F9-7E2BA5778821}" dt="2022-01-31T21:02:32.205" v="823" actId="20577"/>
          <ac:graphicFrameMkLst>
            <pc:docMk/>
            <pc:sldMk cId="0" sldId="266"/>
            <ac:graphicFrameMk id="110" creationId="{046BC216-4BE2-479D-944B-1E444768CD23}"/>
          </ac:graphicFrameMkLst>
        </pc:graphicFrameChg>
        <pc:picChg chg="mod">
          <ac:chgData name="Yilmaz Mustafa" userId="bbcede42-c1b2-43e6-a370-e252b59f6c51" providerId="ADAL" clId="{841C3BCF-9797-44AB-A6F9-7E2BA5778821}" dt="2022-01-31T21:03:21.847" v="826" actId="1076"/>
          <ac:picMkLst>
            <pc:docMk/>
            <pc:sldMk cId="0" sldId="266"/>
            <ac:picMk id="5" creationId="{A118F532-689C-4E12-BA7F-EDE8549A6780}"/>
          </ac:picMkLst>
        </pc:picChg>
      </pc:sldChg>
      <pc:sldChg chg="modSp">
        <pc:chgData name="Yilmaz Mustafa" userId="bbcede42-c1b2-43e6-a370-e252b59f6c51" providerId="ADAL" clId="{841C3BCF-9797-44AB-A6F9-7E2BA5778821}" dt="2022-01-31T21:03:56.502" v="830" actId="20577"/>
        <pc:sldMkLst>
          <pc:docMk/>
          <pc:sldMk cId="0" sldId="268"/>
        </pc:sldMkLst>
        <pc:graphicFrameChg chg="mod">
          <ac:chgData name="Yilmaz Mustafa" userId="bbcede42-c1b2-43e6-a370-e252b59f6c51" providerId="ADAL" clId="{841C3BCF-9797-44AB-A6F9-7E2BA5778821}" dt="2022-01-31T21:03:56.502" v="830" actId="20577"/>
          <ac:graphicFrameMkLst>
            <pc:docMk/>
            <pc:sldMk cId="0" sldId="268"/>
            <ac:graphicFrameMk id="116" creationId="{D08C7604-1798-42BA-BB51-2FE9DCE67A9F}"/>
          </ac:graphicFrameMkLst>
        </pc:graphicFrameChg>
      </pc:sldChg>
      <pc:sldChg chg="modSp">
        <pc:chgData name="Yilmaz Mustafa" userId="bbcede42-c1b2-43e6-a370-e252b59f6c51" providerId="ADAL" clId="{841C3BCF-9797-44AB-A6F9-7E2BA5778821}" dt="2022-01-31T21:04:21.836" v="834" actId="20577"/>
        <pc:sldMkLst>
          <pc:docMk/>
          <pc:sldMk cId="0" sldId="269"/>
        </pc:sldMkLst>
        <pc:graphicFrameChg chg="mod">
          <ac:chgData name="Yilmaz Mustafa" userId="bbcede42-c1b2-43e6-a370-e252b59f6c51" providerId="ADAL" clId="{841C3BCF-9797-44AB-A6F9-7E2BA5778821}" dt="2022-01-31T21:04:21.836" v="834" actId="20577"/>
          <ac:graphicFrameMkLst>
            <pc:docMk/>
            <pc:sldMk cId="0" sldId="269"/>
            <ac:graphicFrameMk id="119" creationId="{3E738C26-1DF5-4BEE-9180-743C67FFAEBC}"/>
          </ac:graphicFrameMkLst>
        </pc:graphicFrameChg>
      </pc:sldChg>
      <pc:sldChg chg="addSp delSp modSp mod setBg">
        <pc:chgData name="Yilmaz Mustafa" userId="bbcede42-c1b2-43e6-a370-e252b59f6c51" providerId="ADAL" clId="{841C3BCF-9797-44AB-A6F9-7E2BA5778821}" dt="2022-01-31T21:09:40.986" v="992" actId="122"/>
        <pc:sldMkLst>
          <pc:docMk/>
          <pc:sldMk cId="0" sldId="270"/>
        </pc:sldMkLst>
        <pc:spChg chg="mod">
          <ac:chgData name="Yilmaz Mustafa" userId="bbcede42-c1b2-43e6-a370-e252b59f6c51" providerId="ADAL" clId="{841C3BCF-9797-44AB-A6F9-7E2BA5778821}" dt="2022-01-31T21:09:40.986" v="992" actId="122"/>
          <ac:spMkLst>
            <pc:docMk/>
            <pc:sldMk cId="0" sldId="270"/>
            <ac:spMk id="119" creationId="{00000000-0000-0000-0000-000000000000}"/>
          </ac:spMkLst>
        </pc:spChg>
        <pc:spChg chg="add del">
          <ac:chgData name="Yilmaz Mustafa" userId="bbcede42-c1b2-43e6-a370-e252b59f6c51" providerId="ADAL" clId="{841C3BCF-9797-44AB-A6F9-7E2BA5778821}" dt="2022-01-31T21:09:30.213" v="988" actId="26606"/>
          <ac:spMkLst>
            <pc:docMk/>
            <pc:sldMk cId="0" sldId="270"/>
            <ac:spMk id="124" creationId="{934F1179-B481-4F9E-BCA3-AFB972070F83}"/>
          </ac:spMkLst>
        </pc:spChg>
        <pc:spChg chg="add del">
          <ac:chgData name="Yilmaz Mustafa" userId="bbcede42-c1b2-43e6-a370-e252b59f6c51" providerId="ADAL" clId="{841C3BCF-9797-44AB-A6F9-7E2BA5778821}" dt="2022-01-31T21:09:30.213" v="988" actId="26606"/>
          <ac:spMkLst>
            <pc:docMk/>
            <pc:sldMk cId="0" sldId="270"/>
            <ac:spMk id="126" creationId="{827DC2C4-B485-428A-BF4A-472D2967F47F}"/>
          </ac:spMkLst>
        </pc:spChg>
        <pc:spChg chg="add del">
          <ac:chgData name="Yilmaz Mustafa" userId="bbcede42-c1b2-43e6-a370-e252b59f6c51" providerId="ADAL" clId="{841C3BCF-9797-44AB-A6F9-7E2BA5778821}" dt="2022-01-31T21:09:30.213" v="988" actId="26606"/>
          <ac:spMkLst>
            <pc:docMk/>
            <pc:sldMk cId="0" sldId="270"/>
            <ac:spMk id="128" creationId="{EE04B5EB-F158-4507-90DD-BD23620C7CC9}"/>
          </ac:spMkLst>
        </pc:spChg>
        <pc:spChg chg="add">
          <ac:chgData name="Yilmaz Mustafa" userId="bbcede42-c1b2-43e6-a370-e252b59f6c51" providerId="ADAL" clId="{841C3BCF-9797-44AB-A6F9-7E2BA5778821}" dt="2022-01-31T21:09:30.222" v="989" actId="26606"/>
          <ac:spMkLst>
            <pc:docMk/>
            <pc:sldMk cId="0" sldId="270"/>
            <ac:spMk id="130" creationId="{0006CBFD-ADA0-43D1-9332-9C34CA1C76ED}"/>
          </ac:spMkLst>
        </pc:spChg>
        <pc:spChg chg="add">
          <ac:chgData name="Yilmaz Mustafa" userId="bbcede42-c1b2-43e6-a370-e252b59f6c51" providerId="ADAL" clId="{841C3BCF-9797-44AB-A6F9-7E2BA5778821}" dt="2022-01-31T21:09:30.222" v="989" actId="26606"/>
          <ac:spMkLst>
            <pc:docMk/>
            <pc:sldMk cId="0" sldId="270"/>
            <ac:spMk id="131" creationId="{C66F2F30-5DC0-44A0-BFA6-E12F46ED16DA}"/>
          </ac:spMkLst>
        </pc:spChg>
        <pc:spChg chg="add">
          <ac:chgData name="Yilmaz Mustafa" userId="bbcede42-c1b2-43e6-a370-e252b59f6c51" providerId="ADAL" clId="{841C3BCF-9797-44AB-A6F9-7E2BA5778821}" dt="2022-01-31T21:09:30.222" v="989" actId="26606"/>
          <ac:spMkLst>
            <pc:docMk/>
            <pc:sldMk cId="0" sldId="270"/>
            <ac:spMk id="132" creationId="{2B931666-F28F-45F3-A074-66D2272D580B}"/>
          </ac:spMkLst>
        </pc:spChg>
        <pc:spChg chg="add">
          <ac:chgData name="Yilmaz Mustafa" userId="bbcede42-c1b2-43e6-a370-e252b59f6c51" providerId="ADAL" clId="{841C3BCF-9797-44AB-A6F9-7E2BA5778821}" dt="2022-01-31T21:09:30.222" v="989" actId="26606"/>
          <ac:spMkLst>
            <pc:docMk/>
            <pc:sldMk cId="0" sldId="270"/>
            <ac:spMk id="133" creationId="{85872F57-7F42-4F97-8391-DDC8D0054C03}"/>
          </ac:spMkLst>
        </pc:spChg>
        <pc:spChg chg="add">
          <ac:chgData name="Yilmaz Mustafa" userId="bbcede42-c1b2-43e6-a370-e252b59f6c51" providerId="ADAL" clId="{841C3BCF-9797-44AB-A6F9-7E2BA5778821}" dt="2022-01-31T21:09:30.222" v="989" actId="26606"/>
          <ac:spMkLst>
            <pc:docMk/>
            <pc:sldMk cId="0" sldId="270"/>
            <ac:spMk id="134" creationId="{04DC2037-48A0-4F22-B9D4-8EAEBC780AB4}"/>
          </ac:spMkLst>
        </pc:spChg>
      </pc:sldChg>
      <pc:sldChg chg="addSp delSp modSp mod setBg">
        <pc:chgData name="Yilmaz Mustafa" userId="bbcede42-c1b2-43e6-a370-e252b59f6c51" providerId="ADAL" clId="{841C3BCF-9797-44AB-A6F9-7E2BA5778821}" dt="2022-01-31T21:06:52.157" v="916" actId="20577"/>
        <pc:sldMkLst>
          <pc:docMk/>
          <pc:sldMk cId="0" sldId="271"/>
        </pc:sldMkLst>
        <pc:spChg chg="mod">
          <ac:chgData name="Yilmaz Mustafa" userId="bbcede42-c1b2-43e6-a370-e252b59f6c51" providerId="ADAL" clId="{841C3BCF-9797-44AB-A6F9-7E2BA5778821}" dt="2022-01-31T21:04:44.074" v="838" actId="26606"/>
          <ac:spMkLst>
            <pc:docMk/>
            <pc:sldMk cId="0" sldId="271"/>
            <ac:spMk id="121" creationId="{00000000-0000-0000-0000-000000000000}"/>
          </ac:spMkLst>
        </pc:spChg>
        <pc:spChg chg="del">
          <ac:chgData name="Yilmaz Mustafa" userId="bbcede42-c1b2-43e6-a370-e252b59f6c51" providerId="ADAL" clId="{841C3BCF-9797-44AB-A6F9-7E2BA5778821}" dt="2022-01-31T21:04:44.074" v="838" actId="26606"/>
          <ac:spMkLst>
            <pc:docMk/>
            <pc:sldMk cId="0" sldId="271"/>
            <ac:spMk id="122" creationId="{00000000-0000-0000-0000-000000000000}"/>
          </ac:spMkLst>
        </pc:spChg>
        <pc:spChg chg="add">
          <ac:chgData name="Yilmaz Mustafa" userId="bbcede42-c1b2-43e6-a370-e252b59f6c51" providerId="ADAL" clId="{841C3BCF-9797-44AB-A6F9-7E2BA5778821}" dt="2022-01-31T21:04:44.074" v="838" actId="26606"/>
          <ac:spMkLst>
            <pc:docMk/>
            <pc:sldMk cId="0" sldId="271"/>
            <ac:spMk id="128" creationId="{56E9B3E6-E277-4D68-BA48-9CB43FFBD6E2}"/>
          </ac:spMkLst>
        </pc:spChg>
        <pc:spChg chg="add">
          <ac:chgData name="Yilmaz Mustafa" userId="bbcede42-c1b2-43e6-a370-e252b59f6c51" providerId="ADAL" clId="{841C3BCF-9797-44AB-A6F9-7E2BA5778821}" dt="2022-01-31T21:04:44.074" v="838" actId="26606"/>
          <ac:spMkLst>
            <pc:docMk/>
            <pc:sldMk cId="0" sldId="271"/>
            <ac:spMk id="135" creationId="{D5B0017B-2ECA-49AF-B397-DC140825DF8D}"/>
          </ac:spMkLst>
        </pc:spChg>
        <pc:grpChg chg="add">
          <ac:chgData name="Yilmaz Mustafa" userId="bbcede42-c1b2-43e6-a370-e252b59f6c51" providerId="ADAL" clId="{841C3BCF-9797-44AB-A6F9-7E2BA5778821}" dt="2022-01-31T21:04:44.074" v="838" actId="26606"/>
          <ac:grpSpMkLst>
            <pc:docMk/>
            <pc:sldMk cId="0" sldId="271"/>
            <ac:grpSpMk id="130" creationId="{AE1C45F0-260A-458C-96ED-C1F6D2151219}"/>
          </ac:grpSpMkLst>
        </pc:grpChg>
        <pc:graphicFrameChg chg="add mod">
          <ac:chgData name="Yilmaz Mustafa" userId="bbcede42-c1b2-43e6-a370-e252b59f6c51" providerId="ADAL" clId="{841C3BCF-9797-44AB-A6F9-7E2BA5778821}" dt="2022-01-31T21:06:52.157" v="916" actId="20577"/>
          <ac:graphicFrameMkLst>
            <pc:docMk/>
            <pc:sldMk cId="0" sldId="271"/>
            <ac:graphicFrameMk id="124" creationId="{A4137703-0C5D-41A7-BA9A-9190479363B6}"/>
          </ac:graphicFrameMkLst>
        </pc:graphicFrameChg>
        <pc:cxnChg chg="add">
          <ac:chgData name="Yilmaz Mustafa" userId="bbcede42-c1b2-43e6-a370-e252b59f6c51" providerId="ADAL" clId="{841C3BCF-9797-44AB-A6F9-7E2BA5778821}" dt="2022-01-31T21:04:44.074" v="838" actId="26606"/>
          <ac:cxnSpMkLst>
            <pc:docMk/>
            <pc:sldMk cId="0" sldId="271"/>
            <ac:cxnSpMk id="137" creationId="{6CF1BAF6-AD41-4082-B212-8A1F9A2E8779}"/>
          </ac:cxnSpMkLst>
        </pc:cxnChg>
      </pc:sldChg>
      <pc:sldChg chg="addSp delSp modSp mod setBg">
        <pc:chgData name="Yilmaz Mustafa" userId="bbcede42-c1b2-43e6-a370-e252b59f6c51" providerId="ADAL" clId="{841C3BCF-9797-44AB-A6F9-7E2BA5778821}" dt="2022-01-31T21:07:42.743" v="935" actId="1076"/>
        <pc:sldMkLst>
          <pc:docMk/>
          <pc:sldMk cId="0" sldId="272"/>
        </pc:sldMkLst>
        <pc:spChg chg="mod">
          <ac:chgData name="Yilmaz Mustafa" userId="bbcede42-c1b2-43e6-a370-e252b59f6c51" providerId="ADAL" clId="{841C3BCF-9797-44AB-A6F9-7E2BA5778821}" dt="2022-01-31T21:07:34.419" v="933" actId="1076"/>
          <ac:spMkLst>
            <pc:docMk/>
            <pc:sldMk cId="0" sldId="272"/>
            <ac:spMk id="124" creationId="{00000000-0000-0000-0000-000000000000}"/>
          </ac:spMkLst>
        </pc:spChg>
        <pc:spChg chg="mod">
          <ac:chgData name="Yilmaz Mustafa" userId="bbcede42-c1b2-43e6-a370-e252b59f6c51" providerId="ADAL" clId="{841C3BCF-9797-44AB-A6F9-7E2BA5778821}" dt="2022-01-31T21:07:42.743" v="935" actId="1076"/>
          <ac:spMkLst>
            <pc:docMk/>
            <pc:sldMk cId="0" sldId="272"/>
            <ac:spMk id="125" creationId="{00000000-0000-0000-0000-000000000000}"/>
          </ac:spMkLst>
        </pc:spChg>
        <pc:spChg chg="add del">
          <ac:chgData name="Yilmaz Mustafa" userId="bbcede42-c1b2-43e6-a370-e252b59f6c51" providerId="ADAL" clId="{841C3BCF-9797-44AB-A6F9-7E2BA5778821}" dt="2022-01-31T21:07:27.559" v="928" actId="26606"/>
          <ac:spMkLst>
            <pc:docMk/>
            <pc:sldMk cId="0" sldId="272"/>
            <ac:spMk id="132" creationId="{59A309A7-1751-4ABE-A3C1-EEC40366AD89}"/>
          </ac:spMkLst>
        </pc:spChg>
        <pc:spChg chg="add del">
          <ac:chgData name="Yilmaz Mustafa" userId="bbcede42-c1b2-43e6-a370-e252b59f6c51" providerId="ADAL" clId="{841C3BCF-9797-44AB-A6F9-7E2BA5778821}" dt="2022-01-31T21:07:27.559" v="928" actId="26606"/>
          <ac:spMkLst>
            <pc:docMk/>
            <pc:sldMk cId="0" sldId="272"/>
            <ac:spMk id="134" creationId="{967D8EB6-EAE1-4F9C-B398-83321E287204}"/>
          </ac:spMkLst>
        </pc:spChg>
        <pc:spChg chg="add del">
          <ac:chgData name="Yilmaz Mustafa" userId="bbcede42-c1b2-43e6-a370-e252b59f6c51" providerId="ADAL" clId="{841C3BCF-9797-44AB-A6F9-7E2BA5778821}" dt="2022-01-31T21:07:28.670" v="930" actId="26606"/>
          <ac:spMkLst>
            <pc:docMk/>
            <pc:sldMk cId="0" sldId="272"/>
            <ac:spMk id="136" creationId="{59A309A7-1751-4ABE-A3C1-EEC40366AD89}"/>
          </ac:spMkLst>
        </pc:spChg>
        <pc:spChg chg="add del">
          <ac:chgData name="Yilmaz Mustafa" userId="bbcede42-c1b2-43e6-a370-e252b59f6c51" providerId="ADAL" clId="{841C3BCF-9797-44AB-A6F9-7E2BA5778821}" dt="2022-01-31T21:07:28.670" v="930" actId="26606"/>
          <ac:spMkLst>
            <pc:docMk/>
            <pc:sldMk cId="0" sldId="272"/>
            <ac:spMk id="137" creationId="{967D8EB6-EAE1-4F9C-B398-83321E287204}"/>
          </ac:spMkLst>
        </pc:spChg>
        <pc:spChg chg="add">
          <ac:chgData name="Yilmaz Mustafa" userId="bbcede42-c1b2-43e6-a370-e252b59f6c51" providerId="ADAL" clId="{841C3BCF-9797-44AB-A6F9-7E2BA5778821}" dt="2022-01-31T21:07:28.679" v="931" actId="26606"/>
          <ac:spMkLst>
            <pc:docMk/>
            <pc:sldMk cId="0" sldId="272"/>
            <ac:spMk id="140" creationId="{59A309A7-1751-4ABE-A3C1-EEC40366AD89}"/>
          </ac:spMkLst>
        </pc:spChg>
        <pc:spChg chg="add">
          <ac:chgData name="Yilmaz Mustafa" userId="bbcede42-c1b2-43e6-a370-e252b59f6c51" providerId="ADAL" clId="{841C3BCF-9797-44AB-A6F9-7E2BA5778821}" dt="2022-01-31T21:07:28.679" v="931" actId="26606"/>
          <ac:spMkLst>
            <pc:docMk/>
            <pc:sldMk cId="0" sldId="272"/>
            <ac:spMk id="141" creationId="{967D8EB6-EAE1-4F9C-B398-83321E287204}"/>
          </ac:spMkLst>
        </pc:spChg>
        <pc:picChg chg="add del">
          <ac:chgData name="Yilmaz Mustafa" userId="bbcede42-c1b2-43e6-a370-e252b59f6c51" providerId="ADAL" clId="{841C3BCF-9797-44AB-A6F9-7E2BA5778821}" dt="2022-01-31T21:07:27.559" v="928" actId="26606"/>
          <ac:picMkLst>
            <pc:docMk/>
            <pc:sldMk cId="0" sldId="272"/>
            <ac:picMk id="129" creationId="{90DA2543-2166-4DB1-8B26-F4EB853C2180}"/>
          </ac:picMkLst>
        </pc:picChg>
        <pc:picChg chg="add del">
          <ac:chgData name="Yilmaz Mustafa" userId="bbcede42-c1b2-43e6-a370-e252b59f6c51" providerId="ADAL" clId="{841C3BCF-9797-44AB-A6F9-7E2BA5778821}" dt="2022-01-31T21:07:28.670" v="930" actId="26606"/>
          <ac:picMkLst>
            <pc:docMk/>
            <pc:sldMk cId="0" sldId="272"/>
            <ac:picMk id="138" creationId="{8265D2F5-F13A-45C7-A1AA-70163369B479}"/>
          </ac:picMkLst>
        </pc:picChg>
        <pc:picChg chg="add">
          <ac:chgData name="Yilmaz Mustafa" userId="bbcede42-c1b2-43e6-a370-e252b59f6c51" providerId="ADAL" clId="{841C3BCF-9797-44AB-A6F9-7E2BA5778821}" dt="2022-01-31T21:07:28.679" v="931" actId="26606"/>
          <ac:picMkLst>
            <pc:docMk/>
            <pc:sldMk cId="0" sldId="272"/>
            <ac:picMk id="142" creationId="{90DA2543-2166-4DB1-8B26-F4EB853C2180}"/>
          </ac:picMkLst>
        </pc:picChg>
      </pc:sldChg>
      <pc:sldChg chg="addSp delSp modSp mod setBg">
        <pc:chgData name="Yilmaz Mustafa" userId="bbcede42-c1b2-43e6-a370-e252b59f6c51" providerId="ADAL" clId="{841C3BCF-9797-44AB-A6F9-7E2BA5778821}" dt="2022-01-31T21:08:24.448" v="966" actId="1076"/>
        <pc:sldMkLst>
          <pc:docMk/>
          <pc:sldMk cId="0" sldId="273"/>
        </pc:sldMkLst>
        <pc:spChg chg="mod">
          <ac:chgData name="Yilmaz Mustafa" userId="bbcede42-c1b2-43e6-a370-e252b59f6c51" providerId="ADAL" clId="{841C3BCF-9797-44AB-A6F9-7E2BA5778821}" dt="2022-01-31T21:08:24.448" v="966" actId="1076"/>
          <ac:spMkLst>
            <pc:docMk/>
            <pc:sldMk cId="0" sldId="273"/>
            <ac:spMk id="127" creationId="{00000000-0000-0000-0000-000000000000}"/>
          </ac:spMkLst>
        </pc:spChg>
        <pc:spChg chg="del">
          <ac:chgData name="Yilmaz Mustafa" userId="bbcede42-c1b2-43e6-a370-e252b59f6c51" providerId="ADAL" clId="{841C3BCF-9797-44AB-A6F9-7E2BA5778821}" dt="2022-01-31T21:08:03.041" v="938" actId="26606"/>
          <ac:spMkLst>
            <pc:docMk/>
            <pc:sldMk cId="0" sldId="273"/>
            <ac:spMk id="128" creationId="{00000000-0000-0000-0000-000000000000}"/>
          </ac:spMkLst>
        </pc:spChg>
        <pc:spChg chg="add">
          <ac:chgData name="Yilmaz Mustafa" userId="bbcede42-c1b2-43e6-a370-e252b59f6c51" providerId="ADAL" clId="{841C3BCF-9797-44AB-A6F9-7E2BA5778821}" dt="2022-01-31T21:08:03.041" v="938" actId="26606"/>
          <ac:spMkLst>
            <pc:docMk/>
            <pc:sldMk cId="0" sldId="273"/>
            <ac:spMk id="134" creationId="{33CD251C-A887-4D2F-925B-FC097198538B}"/>
          </ac:spMkLst>
        </pc:spChg>
        <pc:spChg chg="add">
          <ac:chgData name="Yilmaz Mustafa" userId="bbcede42-c1b2-43e6-a370-e252b59f6c51" providerId="ADAL" clId="{841C3BCF-9797-44AB-A6F9-7E2BA5778821}" dt="2022-01-31T21:08:03.041" v="938" actId="26606"/>
          <ac:spMkLst>
            <pc:docMk/>
            <pc:sldMk cId="0" sldId="273"/>
            <ac:spMk id="136" creationId="{B19D093C-27FB-4032-B282-42C4563F257C}"/>
          </ac:spMkLst>
        </pc:spChg>
        <pc:grpChg chg="add">
          <ac:chgData name="Yilmaz Mustafa" userId="bbcede42-c1b2-43e6-a370-e252b59f6c51" providerId="ADAL" clId="{841C3BCF-9797-44AB-A6F9-7E2BA5778821}" dt="2022-01-31T21:08:03.041" v="938" actId="26606"/>
          <ac:grpSpMkLst>
            <pc:docMk/>
            <pc:sldMk cId="0" sldId="273"/>
            <ac:grpSpMk id="138" creationId="{35EE815E-1BD3-4777-B652-6D98825BF66B}"/>
          </ac:grpSpMkLst>
        </pc:grpChg>
        <pc:graphicFrameChg chg="add">
          <ac:chgData name="Yilmaz Mustafa" userId="bbcede42-c1b2-43e6-a370-e252b59f6c51" providerId="ADAL" clId="{841C3BCF-9797-44AB-A6F9-7E2BA5778821}" dt="2022-01-31T21:08:03.041" v="938" actId="26606"/>
          <ac:graphicFrameMkLst>
            <pc:docMk/>
            <pc:sldMk cId="0" sldId="273"/>
            <ac:graphicFrameMk id="130" creationId="{2CAC66FA-441B-42EC-BBC5-E275A4E3321A}"/>
          </ac:graphicFrameMkLst>
        </pc:graphicFrameChg>
      </pc:sldChg>
      <pc:sldChg chg="modSp mod">
        <pc:chgData name="Yilmaz Mustafa" userId="bbcede42-c1b2-43e6-a370-e252b59f6c51" providerId="ADAL" clId="{841C3BCF-9797-44AB-A6F9-7E2BA5778821}" dt="2022-01-31T21:09:59.816" v="994"/>
        <pc:sldMkLst>
          <pc:docMk/>
          <pc:sldMk cId="0" sldId="274"/>
        </pc:sldMkLst>
        <pc:spChg chg="mod">
          <ac:chgData name="Yilmaz Mustafa" userId="bbcede42-c1b2-43e6-a370-e252b59f6c51" providerId="ADAL" clId="{841C3BCF-9797-44AB-A6F9-7E2BA5778821}" dt="2022-01-31T21:09:59.816" v="994"/>
          <ac:spMkLst>
            <pc:docMk/>
            <pc:sldMk cId="0" sldId="274"/>
            <ac:spMk id="130" creationId="{00000000-0000-0000-0000-000000000000}"/>
          </ac:spMkLst>
        </pc:spChg>
      </pc:sldChg>
      <pc:sldChg chg="addSp delSp modSp mod setBg">
        <pc:chgData name="Yilmaz Mustafa" userId="bbcede42-c1b2-43e6-a370-e252b59f6c51" providerId="ADAL" clId="{841C3BCF-9797-44AB-A6F9-7E2BA5778821}" dt="2022-01-31T21:11:12.767" v="1033" actId="20577"/>
        <pc:sldMkLst>
          <pc:docMk/>
          <pc:sldMk cId="0" sldId="275"/>
        </pc:sldMkLst>
        <pc:spChg chg="add">
          <ac:chgData name="Yilmaz Mustafa" userId="bbcede42-c1b2-43e6-a370-e252b59f6c51" providerId="ADAL" clId="{841C3BCF-9797-44AB-A6F9-7E2BA5778821}" dt="2022-01-31T21:10:24.629" v="1007" actId="26606"/>
          <ac:spMkLst>
            <pc:docMk/>
            <pc:sldMk cId="0" sldId="275"/>
            <ac:spMk id="75" creationId="{3E57A3F2-3497-430E-BCD2-151E9B57488E}"/>
          </ac:spMkLst>
        </pc:spChg>
        <pc:spChg chg="add">
          <ac:chgData name="Yilmaz Mustafa" userId="bbcede42-c1b2-43e6-a370-e252b59f6c51" providerId="ADAL" clId="{841C3BCF-9797-44AB-A6F9-7E2BA5778821}" dt="2022-01-31T21:10:24.629" v="1007" actId="26606"/>
          <ac:spMkLst>
            <pc:docMk/>
            <pc:sldMk cId="0" sldId="275"/>
            <ac:spMk id="77" creationId="{88B1F424-0E60-4F04-AFC7-00E1F21101FC}"/>
          </ac:spMkLst>
        </pc:spChg>
        <pc:spChg chg="add">
          <ac:chgData name="Yilmaz Mustafa" userId="bbcede42-c1b2-43e6-a370-e252b59f6c51" providerId="ADAL" clId="{841C3BCF-9797-44AB-A6F9-7E2BA5778821}" dt="2022-01-31T21:10:24.629" v="1007" actId="26606"/>
          <ac:spMkLst>
            <pc:docMk/>
            <pc:sldMk cId="0" sldId="275"/>
            <ac:spMk id="79" creationId="{6B509DD1-7F4E-4C4D-9B18-626473A5F76F}"/>
          </ac:spMkLst>
        </pc:spChg>
        <pc:spChg chg="add">
          <ac:chgData name="Yilmaz Mustafa" userId="bbcede42-c1b2-43e6-a370-e252b59f6c51" providerId="ADAL" clId="{841C3BCF-9797-44AB-A6F9-7E2BA5778821}" dt="2022-01-31T21:10:24.629" v="1007" actId="26606"/>
          <ac:spMkLst>
            <pc:docMk/>
            <pc:sldMk cId="0" sldId="275"/>
            <ac:spMk id="81" creationId="{BB89D3BB-9A77-48E3-8C98-9A0A1DD4F7A6}"/>
          </ac:spMkLst>
        </pc:spChg>
        <pc:spChg chg="mod">
          <ac:chgData name="Yilmaz Mustafa" userId="bbcede42-c1b2-43e6-a370-e252b59f6c51" providerId="ADAL" clId="{841C3BCF-9797-44AB-A6F9-7E2BA5778821}" dt="2022-01-31T21:10:24.629" v="1007" actId="26606"/>
          <ac:spMkLst>
            <pc:docMk/>
            <pc:sldMk cId="0" sldId="275"/>
            <ac:spMk id="132" creationId="{00000000-0000-0000-0000-000000000000}"/>
          </ac:spMkLst>
        </pc:spChg>
        <pc:spChg chg="del">
          <ac:chgData name="Yilmaz Mustafa" userId="bbcede42-c1b2-43e6-a370-e252b59f6c51" providerId="ADAL" clId="{841C3BCF-9797-44AB-A6F9-7E2BA5778821}" dt="2022-01-31T21:10:24.629" v="1007" actId="26606"/>
          <ac:spMkLst>
            <pc:docMk/>
            <pc:sldMk cId="0" sldId="275"/>
            <ac:spMk id="133" creationId="{00000000-0000-0000-0000-000000000000}"/>
          </ac:spMkLst>
        </pc:spChg>
        <pc:graphicFrameChg chg="add mod modGraphic">
          <ac:chgData name="Yilmaz Mustafa" userId="bbcede42-c1b2-43e6-a370-e252b59f6c51" providerId="ADAL" clId="{841C3BCF-9797-44AB-A6F9-7E2BA5778821}" dt="2022-01-31T21:11:12.767" v="1033" actId="20577"/>
          <ac:graphicFrameMkLst>
            <pc:docMk/>
            <pc:sldMk cId="0" sldId="275"/>
            <ac:graphicFrameMk id="135" creationId="{3116E69E-E652-47FC-A070-7E77DB8C6635}"/>
          </ac:graphicFrameMkLst>
        </pc:graphicFrameChg>
      </pc:sldChg>
      <pc:sldChg chg="addSp modSp mod setBg setClrOvrMap">
        <pc:chgData name="Yilmaz Mustafa" userId="bbcede42-c1b2-43e6-a370-e252b59f6c51" providerId="ADAL" clId="{841C3BCF-9797-44AB-A6F9-7E2BA5778821}" dt="2022-01-31T21:12:46.958" v="1091" actId="1037"/>
        <pc:sldMkLst>
          <pc:docMk/>
          <pc:sldMk cId="0" sldId="276"/>
        </pc:sldMkLst>
        <pc:spChg chg="add">
          <ac:chgData name="Yilmaz Mustafa" userId="bbcede42-c1b2-43e6-a370-e252b59f6c51" providerId="ADAL" clId="{841C3BCF-9797-44AB-A6F9-7E2BA5778821}" dt="2022-01-31T21:11:46.566" v="1060" actId="26606"/>
          <ac:spMkLst>
            <pc:docMk/>
            <pc:sldMk cId="0" sldId="276"/>
            <ac:spMk id="79" creationId="{6EBF06A5-4173-45DE-87B1-0791E098A374}"/>
          </ac:spMkLst>
        </pc:spChg>
        <pc:spChg chg="add">
          <ac:chgData name="Yilmaz Mustafa" userId="bbcede42-c1b2-43e6-a370-e252b59f6c51" providerId="ADAL" clId="{841C3BCF-9797-44AB-A6F9-7E2BA5778821}" dt="2022-01-31T21:11:46.566" v="1060" actId="26606"/>
          <ac:spMkLst>
            <pc:docMk/>
            <pc:sldMk cId="0" sldId="276"/>
            <ac:spMk id="81" creationId="{206E9F47-DC46-4A02-B5DB-26B56C39C979}"/>
          </ac:spMkLst>
        </pc:spChg>
        <pc:spChg chg="mod">
          <ac:chgData name="Yilmaz Mustafa" userId="bbcede42-c1b2-43e6-a370-e252b59f6c51" providerId="ADAL" clId="{841C3BCF-9797-44AB-A6F9-7E2BA5778821}" dt="2022-01-31T21:11:46.566" v="1060" actId="26606"/>
          <ac:spMkLst>
            <pc:docMk/>
            <pc:sldMk cId="0" sldId="276"/>
            <ac:spMk id="135" creationId="{00000000-0000-0000-0000-000000000000}"/>
          </ac:spMkLst>
        </pc:spChg>
        <pc:spChg chg="mod">
          <ac:chgData name="Yilmaz Mustafa" userId="bbcede42-c1b2-43e6-a370-e252b59f6c51" providerId="ADAL" clId="{841C3BCF-9797-44AB-A6F9-7E2BA5778821}" dt="2022-01-31T21:12:46.958" v="1091" actId="1037"/>
          <ac:spMkLst>
            <pc:docMk/>
            <pc:sldMk cId="0" sldId="276"/>
            <ac:spMk id="136" creationId="{00000000-0000-0000-0000-000000000000}"/>
          </ac:spMkLst>
        </pc:spChg>
        <pc:picChg chg="mod ord">
          <ac:chgData name="Yilmaz Mustafa" userId="bbcede42-c1b2-43e6-a370-e252b59f6c51" providerId="ADAL" clId="{841C3BCF-9797-44AB-A6F9-7E2BA5778821}" dt="2022-01-31T21:11:46.566" v="1060" actId="26606"/>
          <ac:picMkLst>
            <pc:docMk/>
            <pc:sldMk cId="0" sldId="276"/>
            <ac:picMk id="138" creationId="{00000000-0000-0000-0000-000000000000}"/>
          </ac:picMkLst>
        </pc:picChg>
      </pc:sldChg>
      <pc:sldChg chg="addSp delSp modSp mod setBg">
        <pc:chgData name="Yilmaz Mustafa" userId="bbcede42-c1b2-43e6-a370-e252b59f6c51" providerId="ADAL" clId="{841C3BCF-9797-44AB-A6F9-7E2BA5778821}" dt="2022-01-31T21:16:24.430" v="1152" actId="20577"/>
        <pc:sldMkLst>
          <pc:docMk/>
          <pc:sldMk cId="0" sldId="277"/>
        </pc:sldMkLst>
        <pc:spChg chg="add del">
          <ac:chgData name="Yilmaz Mustafa" userId="bbcede42-c1b2-43e6-a370-e252b59f6c51" providerId="ADAL" clId="{841C3BCF-9797-44AB-A6F9-7E2BA5778821}" dt="2022-01-31T21:14:22.463" v="1095" actId="26606"/>
          <ac:spMkLst>
            <pc:docMk/>
            <pc:sldMk cId="0" sldId="277"/>
            <ac:spMk id="81" creationId="{CEB41C5C-0F34-4DDA-9D7C-5E717F35F60C}"/>
          </ac:spMkLst>
        </pc:spChg>
        <pc:spChg chg="add">
          <ac:chgData name="Yilmaz Mustafa" userId="bbcede42-c1b2-43e6-a370-e252b59f6c51" providerId="ADAL" clId="{841C3BCF-9797-44AB-A6F9-7E2BA5778821}" dt="2022-01-31T21:14:22.549" v="1096" actId="26606"/>
          <ac:spMkLst>
            <pc:docMk/>
            <pc:sldMk cId="0" sldId="277"/>
            <ac:spMk id="85" creationId="{55222F96-971A-4F90-B841-6BAB416C7AC1}"/>
          </ac:spMkLst>
        </pc:spChg>
        <pc:spChg chg="add">
          <ac:chgData name="Yilmaz Mustafa" userId="bbcede42-c1b2-43e6-a370-e252b59f6c51" providerId="ADAL" clId="{841C3BCF-9797-44AB-A6F9-7E2BA5778821}" dt="2022-01-31T21:14:22.549" v="1096" actId="26606"/>
          <ac:spMkLst>
            <pc:docMk/>
            <pc:sldMk cId="0" sldId="277"/>
            <ac:spMk id="87" creationId="{08980754-6F4B-43C9-B9BE-127B6BED6586}"/>
          </ac:spMkLst>
        </pc:spChg>
        <pc:spChg chg="add">
          <ac:chgData name="Yilmaz Mustafa" userId="bbcede42-c1b2-43e6-a370-e252b59f6c51" providerId="ADAL" clId="{841C3BCF-9797-44AB-A6F9-7E2BA5778821}" dt="2022-01-31T21:14:22.549" v="1096" actId="26606"/>
          <ac:spMkLst>
            <pc:docMk/>
            <pc:sldMk cId="0" sldId="277"/>
            <ac:spMk id="89" creationId="{2C1BBA94-3F40-40AA-8BB9-E69E25E537C1}"/>
          </ac:spMkLst>
        </pc:spChg>
        <pc:spChg chg="mod">
          <ac:chgData name="Yilmaz Mustafa" userId="bbcede42-c1b2-43e6-a370-e252b59f6c51" providerId="ADAL" clId="{841C3BCF-9797-44AB-A6F9-7E2BA5778821}" dt="2022-01-31T21:14:22.549" v="1096" actId="26606"/>
          <ac:spMkLst>
            <pc:docMk/>
            <pc:sldMk cId="0" sldId="277"/>
            <ac:spMk id="139" creationId="{00000000-0000-0000-0000-000000000000}"/>
          </ac:spMkLst>
        </pc:spChg>
        <pc:spChg chg="mod">
          <ac:chgData name="Yilmaz Mustafa" userId="bbcede42-c1b2-43e6-a370-e252b59f6c51" providerId="ADAL" clId="{841C3BCF-9797-44AB-A6F9-7E2BA5778821}" dt="2022-01-31T21:16:24.430" v="1152" actId="20577"/>
          <ac:spMkLst>
            <pc:docMk/>
            <pc:sldMk cId="0" sldId="277"/>
            <ac:spMk id="140" creationId="{00000000-0000-0000-0000-000000000000}"/>
          </ac:spMkLst>
        </pc:spChg>
        <pc:spChg chg="add">
          <ac:chgData name="Yilmaz Mustafa" userId="bbcede42-c1b2-43e6-a370-e252b59f6c51" providerId="ADAL" clId="{841C3BCF-9797-44AB-A6F9-7E2BA5778821}" dt="2022-01-31T21:14:22.549" v="1096" actId="26606"/>
          <ac:spMkLst>
            <pc:docMk/>
            <pc:sldMk cId="0" sldId="277"/>
            <ac:spMk id="143" creationId="{DBC6133C-0615-4CE4-9132-37E609A9BDFA}"/>
          </ac:spMkLst>
        </pc:spChg>
        <pc:spChg chg="add">
          <ac:chgData name="Yilmaz Mustafa" userId="bbcede42-c1b2-43e6-a370-e252b59f6c51" providerId="ADAL" clId="{841C3BCF-9797-44AB-A6F9-7E2BA5778821}" dt="2022-01-31T21:14:22.549" v="1096" actId="26606"/>
          <ac:spMkLst>
            <pc:docMk/>
            <pc:sldMk cId="0" sldId="277"/>
            <ac:spMk id="144" creationId="{169CC832-2974-4E8D-90ED-3E2941BA7336}"/>
          </ac:spMkLst>
        </pc:spChg>
        <pc:picChg chg="add mod">
          <ac:chgData name="Yilmaz Mustafa" userId="bbcede42-c1b2-43e6-a370-e252b59f6c51" providerId="ADAL" clId="{841C3BCF-9797-44AB-A6F9-7E2BA5778821}" dt="2022-01-31T21:14:22.549" v="1096" actId="26606"/>
          <ac:picMkLst>
            <pc:docMk/>
            <pc:sldMk cId="0" sldId="277"/>
            <ac:picMk id="3" creationId="{901BB946-C52C-4C2B-B117-799B1653028E}"/>
          </ac:picMkLst>
        </pc:picChg>
        <pc:picChg chg="ord">
          <ac:chgData name="Yilmaz Mustafa" userId="bbcede42-c1b2-43e6-a370-e252b59f6c51" providerId="ADAL" clId="{841C3BCF-9797-44AB-A6F9-7E2BA5778821}" dt="2022-01-31T21:14:22.549" v="1096" actId="26606"/>
          <ac:picMkLst>
            <pc:docMk/>
            <pc:sldMk cId="0" sldId="277"/>
            <ac:picMk id="6" creationId="{5C473E82-EAEE-40CE-84E4-BDF85DC14276}"/>
          </ac:picMkLst>
        </pc:picChg>
        <pc:picChg chg="del">
          <ac:chgData name="Yilmaz Mustafa" userId="bbcede42-c1b2-43e6-a370-e252b59f6c51" providerId="ADAL" clId="{841C3BCF-9797-44AB-A6F9-7E2BA5778821}" dt="2022-01-31T21:13:10.646" v="1092" actId="478"/>
          <ac:picMkLst>
            <pc:docMk/>
            <pc:sldMk cId="0" sldId="277"/>
            <ac:picMk id="142" creationId="{00000000-0000-0000-0000-000000000000}"/>
          </ac:picMkLst>
        </pc:picChg>
        <pc:cxnChg chg="add del">
          <ac:chgData name="Yilmaz Mustafa" userId="bbcede42-c1b2-43e6-a370-e252b59f6c51" providerId="ADAL" clId="{841C3BCF-9797-44AB-A6F9-7E2BA5778821}" dt="2022-01-31T21:14:22.463" v="1095" actId="26606"/>
          <ac:cxnSpMkLst>
            <pc:docMk/>
            <pc:sldMk cId="0" sldId="277"/>
            <ac:cxnSpMk id="83" creationId="{57E1E5E6-F385-4E9C-B201-BA5BDE5CAD52}"/>
          </ac:cxnSpMkLst>
        </pc:cxnChg>
      </pc:sldChg>
      <pc:sldChg chg="addSp modSp mod setBg">
        <pc:chgData name="Yilmaz Mustafa" userId="bbcede42-c1b2-43e6-a370-e252b59f6c51" providerId="ADAL" clId="{841C3BCF-9797-44AB-A6F9-7E2BA5778821}" dt="2022-01-31T21:18:40.209" v="1180" actId="1037"/>
        <pc:sldMkLst>
          <pc:docMk/>
          <pc:sldMk cId="0" sldId="278"/>
        </pc:sldMkLst>
        <pc:spChg chg="mod">
          <ac:chgData name="Yilmaz Mustafa" userId="bbcede42-c1b2-43e6-a370-e252b59f6c51" providerId="ADAL" clId="{841C3BCF-9797-44AB-A6F9-7E2BA5778821}" dt="2022-01-31T21:17:38.585" v="1168" actId="14100"/>
          <ac:spMkLst>
            <pc:docMk/>
            <pc:sldMk cId="0" sldId="278"/>
            <ac:spMk id="143" creationId="{00000000-0000-0000-0000-000000000000}"/>
          </ac:spMkLst>
        </pc:spChg>
        <pc:spChg chg="mod">
          <ac:chgData name="Yilmaz Mustafa" userId="bbcede42-c1b2-43e6-a370-e252b59f6c51" providerId="ADAL" clId="{841C3BCF-9797-44AB-A6F9-7E2BA5778821}" dt="2022-01-31T21:18:40.209" v="1180" actId="1037"/>
          <ac:spMkLst>
            <pc:docMk/>
            <pc:sldMk cId="0" sldId="278"/>
            <ac:spMk id="144" creationId="{00000000-0000-0000-0000-000000000000}"/>
          </ac:spMkLst>
        </pc:spChg>
        <pc:picChg chg="add mod">
          <ac:chgData name="Yilmaz Mustafa" userId="bbcede42-c1b2-43e6-a370-e252b59f6c51" providerId="ADAL" clId="{841C3BCF-9797-44AB-A6F9-7E2BA5778821}" dt="2022-01-31T21:17:26.096" v="1154" actId="26606"/>
          <ac:picMkLst>
            <pc:docMk/>
            <pc:sldMk cId="0" sldId="278"/>
            <ac:picMk id="3" creationId="{81BB99CE-5C2B-4479-893C-F28CEB523E22}"/>
          </ac:picMkLst>
        </pc:picChg>
        <pc:picChg chg="ord">
          <ac:chgData name="Yilmaz Mustafa" userId="bbcede42-c1b2-43e6-a370-e252b59f6c51" providerId="ADAL" clId="{841C3BCF-9797-44AB-A6F9-7E2BA5778821}" dt="2022-01-31T21:17:26.096" v="1154" actId="26606"/>
          <ac:picMkLst>
            <pc:docMk/>
            <pc:sldMk cId="0" sldId="278"/>
            <ac:picMk id="5" creationId="{7026E04F-6440-4CFD-93F3-EB57270C081E}"/>
          </ac:picMkLst>
        </pc:picChg>
        <pc:cxnChg chg="add">
          <ac:chgData name="Yilmaz Mustafa" userId="bbcede42-c1b2-43e6-a370-e252b59f6c51" providerId="ADAL" clId="{841C3BCF-9797-44AB-A6F9-7E2BA5778821}" dt="2022-01-31T21:17:26.096" v="1154" actId="26606"/>
          <ac:cxnSpMkLst>
            <pc:docMk/>
            <pc:sldMk cId="0" sldId="278"/>
            <ac:cxnSpMk id="85" creationId="{A7F400EE-A8A5-48AF-B4D6-291B52C6F0B0}"/>
          </ac:cxnSpMkLst>
        </pc:cxnChg>
      </pc:sldChg>
      <pc:sldChg chg="addSp modSp mod setBg">
        <pc:chgData name="Yilmaz Mustafa" userId="bbcede42-c1b2-43e6-a370-e252b59f6c51" providerId="ADAL" clId="{841C3BCF-9797-44AB-A6F9-7E2BA5778821}" dt="2022-01-31T21:20:37.304" v="1201" actId="20577"/>
        <pc:sldMkLst>
          <pc:docMk/>
          <pc:sldMk cId="0" sldId="279"/>
        </pc:sldMkLst>
        <pc:spChg chg="add">
          <ac:chgData name="Yilmaz Mustafa" userId="bbcede42-c1b2-43e6-a370-e252b59f6c51" providerId="ADAL" clId="{841C3BCF-9797-44AB-A6F9-7E2BA5778821}" dt="2022-01-31T21:20:05.538" v="1195" actId="26606"/>
          <ac:spMkLst>
            <pc:docMk/>
            <pc:sldMk cId="0" sldId="279"/>
            <ac:spMk id="88" creationId="{44D65982-4F00-4330-8DAA-DE6A9E4D6D23}"/>
          </ac:spMkLst>
        </pc:spChg>
        <pc:spChg chg="add">
          <ac:chgData name="Yilmaz Mustafa" userId="bbcede42-c1b2-43e6-a370-e252b59f6c51" providerId="ADAL" clId="{841C3BCF-9797-44AB-A6F9-7E2BA5778821}" dt="2022-01-31T21:20:05.538" v="1195" actId="26606"/>
          <ac:spMkLst>
            <pc:docMk/>
            <pc:sldMk cId="0" sldId="279"/>
            <ac:spMk id="90" creationId="{009115B9-5BFD-478D-9C87-29ADB3AF1721}"/>
          </ac:spMkLst>
        </pc:spChg>
        <pc:spChg chg="mod">
          <ac:chgData name="Yilmaz Mustafa" userId="bbcede42-c1b2-43e6-a370-e252b59f6c51" providerId="ADAL" clId="{841C3BCF-9797-44AB-A6F9-7E2BA5778821}" dt="2022-01-31T21:20:05.538" v="1195" actId="26606"/>
          <ac:spMkLst>
            <pc:docMk/>
            <pc:sldMk cId="0" sldId="279"/>
            <ac:spMk id="146" creationId="{00000000-0000-0000-0000-000000000000}"/>
          </ac:spMkLst>
        </pc:spChg>
        <pc:spChg chg="mod">
          <ac:chgData name="Yilmaz Mustafa" userId="bbcede42-c1b2-43e6-a370-e252b59f6c51" providerId="ADAL" clId="{841C3BCF-9797-44AB-A6F9-7E2BA5778821}" dt="2022-01-31T21:20:37.304" v="1201" actId="20577"/>
          <ac:spMkLst>
            <pc:docMk/>
            <pc:sldMk cId="0" sldId="279"/>
            <ac:spMk id="147" creationId="{00000000-0000-0000-0000-000000000000}"/>
          </ac:spMkLst>
        </pc:spChg>
        <pc:grpChg chg="add">
          <ac:chgData name="Yilmaz Mustafa" userId="bbcede42-c1b2-43e6-a370-e252b59f6c51" providerId="ADAL" clId="{841C3BCF-9797-44AB-A6F9-7E2BA5778821}" dt="2022-01-31T21:20:05.538" v="1195" actId="26606"/>
          <ac:grpSpMkLst>
            <pc:docMk/>
            <pc:sldMk cId="0" sldId="279"/>
            <ac:grpSpMk id="92" creationId="{8D57F946-2E03-4DE1-91F8-25BEDC663563}"/>
          </ac:grpSpMkLst>
        </pc:grpChg>
        <pc:grpChg chg="add">
          <ac:chgData name="Yilmaz Mustafa" userId="bbcede42-c1b2-43e6-a370-e252b59f6c51" providerId="ADAL" clId="{841C3BCF-9797-44AB-A6F9-7E2BA5778821}" dt="2022-01-31T21:20:05.538" v="1195" actId="26606"/>
          <ac:grpSpMkLst>
            <pc:docMk/>
            <pc:sldMk cId="0" sldId="279"/>
            <ac:grpSpMk id="96" creationId="{43F5E015-E085-4624-B431-B42414448684}"/>
          </ac:grpSpMkLst>
        </pc:grpChg>
      </pc:sldChg>
      <pc:sldChg chg="addSp delSp modSp mod setBg">
        <pc:chgData name="Yilmaz Mustafa" userId="bbcede42-c1b2-43e6-a370-e252b59f6c51" providerId="ADAL" clId="{841C3BCF-9797-44AB-A6F9-7E2BA5778821}" dt="2022-01-31T21:30:38.703" v="1382" actId="1076"/>
        <pc:sldMkLst>
          <pc:docMk/>
          <pc:sldMk cId="0" sldId="280"/>
        </pc:sldMkLst>
        <pc:spChg chg="add del">
          <ac:chgData name="Yilmaz Mustafa" userId="bbcede42-c1b2-43e6-a370-e252b59f6c51" providerId="ADAL" clId="{841C3BCF-9797-44AB-A6F9-7E2BA5778821}" dt="2022-01-31T21:22:14.781" v="1255" actId="26606"/>
          <ac:spMkLst>
            <pc:docMk/>
            <pc:sldMk cId="0" sldId="280"/>
            <ac:spMk id="91" creationId="{1E234CF4-802C-4AA1-B540-36C3B838C462}"/>
          </ac:spMkLst>
        </pc:spChg>
        <pc:spChg chg="add del">
          <ac:chgData name="Yilmaz Mustafa" userId="bbcede42-c1b2-43e6-a370-e252b59f6c51" providerId="ADAL" clId="{841C3BCF-9797-44AB-A6F9-7E2BA5778821}" dt="2022-01-31T21:22:14.781" v="1255" actId="26606"/>
          <ac:spMkLst>
            <pc:docMk/>
            <pc:sldMk cId="0" sldId="280"/>
            <ac:spMk id="93" creationId="{A5271697-90F1-4A23-8EF2-0179F2EAFACB}"/>
          </ac:spMkLst>
        </pc:spChg>
        <pc:spChg chg="add del">
          <ac:chgData name="Yilmaz Mustafa" userId="bbcede42-c1b2-43e6-a370-e252b59f6c51" providerId="ADAL" clId="{841C3BCF-9797-44AB-A6F9-7E2BA5778821}" dt="2022-01-31T21:22:14.781" v="1255" actId="26606"/>
          <ac:spMkLst>
            <pc:docMk/>
            <pc:sldMk cId="0" sldId="280"/>
            <ac:spMk id="95" creationId="{D9F5512A-48E1-4C07-B75E-3CCC517B6804}"/>
          </ac:spMkLst>
        </pc:spChg>
        <pc:spChg chg="add del">
          <ac:chgData name="Yilmaz Mustafa" userId="bbcede42-c1b2-43e6-a370-e252b59f6c51" providerId="ADAL" clId="{841C3BCF-9797-44AB-A6F9-7E2BA5778821}" dt="2022-01-31T21:22:14.781" v="1255" actId="26606"/>
          <ac:spMkLst>
            <pc:docMk/>
            <pc:sldMk cId="0" sldId="280"/>
            <ac:spMk id="97" creationId="{9D800584-727A-48CF-8223-244AD9717CAA}"/>
          </ac:spMkLst>
        </pc:spChg>
        <pc:spChg chg="add del">
          <ac:chgData name="Yilmaz Mustafa" userId="bbcede42-c1b2-43e6-a370-e252b59f6c51" providerId="ADAL" clId="{841C3BCF-9797-44AB-A6F9-7E2BA5778821}" dt="2022-01-31T21:22:28.942" v="1261" actId="26606"/>
          <ac:spMkLst>
            <pc:docMk/>
            <pc:sldMk cId="0" sldId="280"/>
            <ac:spMk id="101" creationId="{9E914C83-E0D8-4953-92D5-169D28CB43AE}"/>
          </ac:spMkLst>
        </pc:spChg>
        <pc:spChg chg="add del">
          <ac:chgData name="Yilmaz Mustafa" userId="bbcede42-c1b2-43e6-a370-e252b59f6c51" providerId="ADAL" clId="{841C3BCF-9797-44AB-A6F9-7E2BA5778821}" dt="2022-01-31T21:22:28.942" v="1261" actId="26606"/>
          <ac:spMkLst>
            <pc:docMk/>
            <pc:sldMk cId="0" sldId="280"/>
            <ac:spMk id="103" creationId="{3512E083-F550-46AF-8490-767ECFD00CB7}"/>
          </ac:spMkLst>
        </pc:spChg>
        <pc:spChg chg="add">
          <ac:chgData name="Yilmaz Mustafa" userId="bbcede42-c1b2-43e6-a370-e252b59f6c51" providerId="ADAL" clId="{841C3BCF-9797-44AB-A6F9-7E2BA5778821}" dt="2022-01-31T21:30:15.398" v="1367" actId="26606"/>
          <ac:spMkLst>
            <pc:docMk/>
            <pc:sldMk cId="0" sldId="280"/>
            <ac:spMk id="109" creationId="{B712E947-0734-45F9-9C4F-41114EC3A33E}"/>
          </ac:spMkLst>
        </pc:spChg>
        <pc:spChg chg="add">
          <ac:chgData name="Yilmaz Mustafa" userId="bbcede42-c1b2-43e6-a370-e252b59f6c51" providerId="ADAL" clId="{841C3BCF-9797-44AB-A6F9-7E2BA5778821}" dt="2022-01-31T21:30:15.398" v="1367" actId="26606"/>
          <ac:spMkLst>
            <pc:docMk/>
            <pc:sldMk cId="0" sldId="280"/>
            <ac:spMk id="111" creationId="{5A65989E-BBD5-44D7-AA86-7AFD5D46BBC0}"/>
          </ac:spMkLst>
        </pc:spChg>
        <pc:spChg chg="add">
          <ac:chgData name="Yilmaz Mustafa" userId="bbcede42-c1b2-43e6-a370-e252b59f6c51" providerId="ADAL" clId="{841C3BCF-9797-44AB-A6F9-7E2BA5778821}" dt="2022-01-31T21:30:15.398" v="1367" actId="26606"/>
          <ac:spMkLst>
            <pc:docMk/>
            <pc:sldMk cId="0" sldId="280"/>
            <ac:spMk id="113" creationId="{231A2881-D8D7-4A7D-ACA3-E9F849F853D8}"/>
          </ac:spMkLst>
        </pc:spChg>
        <pc:spChg chg="mod">
          <ac:chgData name="Yilmaz Mustafa" userId="bbcede42-c1b2-43e6-a370-e252b59f6c51" providerId="ADAL" clId="{841C3BCF-9797-44AB-A6F9-7E2BA5778821}" dt="2022-01-31T21:30:15.398" v="1367" actId="26606"/>
          <ac:spMkLst>
            <pc:docMk/>
            <pc:sldMk cId="0" sldId="280"/>
            <ac:spMk id="149" creationId="{00000000-0000-0000-0000-000000000000}"/>
          </ac:spMkLst>
        </pc:spChg>
        <pc:spChg chg="mod">
          <ac:chgData name="Yilmaz Mustafa" userId="bbcede42-c1b2-43e6-a370-e252b59f6c51" providerId="ADAL" clId="{841C3BCF-9797-44AB-A6F9-7E2BA5778821}" dt="2022-01-31T21:30:38.703" v="1382" actId="1076"/>
          <ac:spMkLst>
            <pc:docMk/>
            <pc:sldMk cId="0" sldId="280"/>
            <ac:spMk id="150" creationId="{00000000-0000-0000-0000-000000000000}"/>
          </ac:spMkLst>
        </pc:spChg>
        <pc:spChg chg="add del">
          <ac:chgData name="Yilmaz Mustafa" userId="bbcede42-c1b2-43e6-a370-e252b59f6c51" providerId="ADAL" clId="{841C3BCF-9797-44AB-A6F9-7E2BA5778821}" dt="2022-01-31T21:22:24.141" v="1257" actId="26606"/>
          <ac:spMkLst>
            <pc:docMk/>
            <pc:sldMk cId="0" sldId="280"/>
            <ac:spMk id="152" creationId="{081EA652-8C6A-4E69-BEB9-170809474553}"/>
          </ac:spMkLst>
        </pc:spChg>
        <pc:spChg chg="add del">
          <ac:chgData name="Yilmaz Mustafa" userId="bbcede42-c1b2-43e6-a370-e252b59f6c51" providerId="ADAL" clId="{841C3BCF-9797-44AB-A6F9-7E2BA5778821}" dt="2022-01-31T21:22:24.141" v="1257" actId="26606"/>
          <ac:spMkLst>
            <pc:docMk/>
            <pc:sldMk cId="0" sldId="280"/>
            <ac:spMk id="153" creationId="{5298780A-33B9-4EA2-8F67-DE68AD62841B}"/>
          </ac:spMkLst>
        </pc:spChg>
        <pc:spChg chg="add del">
          <ac:chgData name="Yilmaz Mustafa" userId="bbcede42-c1b2-43e6-a370-e252b59f6c51" providerId="ADAL" clId="{841C3BCF-9797-44AB-A6F9-7E2BA5778821}" dt="2022-01-31T21:22:24.141" v="1257" actId="26606"/>
          <ac:spMkLst>
            <pc:docMk/>
            <pc:sldMk cId="0" sldId="280"/>
            <ac:spMk id="154" creationId="{7F488E8B-4E1E-4402-8935-D4E6C02615C7}"/>
          </ac:spMkLst>
        </pc:spChg>
        <pc:spChg chg="add del">
          <ac:chgData name="Yilmaz Mustafa" userId="bbcede42-c1b2-43e6-a370-e252b59f6c51" providerId="ADAL" clId="{841C3BCF-9797-44AB-A6F9-7E2BA5778821}" dt="2022-01-31T21:22:26.673" v="1259" actId="26606"/>
          <ac:spMkLst>
            <pc:docMk/>
            <pc:sldMk cId="0" sldId="280"/>
            <ac:spMk id="156" creationId="{76EFD3D9-44F0-4267-BCC1-1613E79D8274}"/>
          </ac:spMkLst>
        </pc:spChg>
        <pc:spChg chg="add del">
          <ac:chgData name="Yilmaz Mustafa" userId="bbcede42-c1b2-43e6-a370-e252b59f6c51" providerId="ADAL" clId="{841C3BCF-9797-44AB-A6F9-7E2BA5778821}" dt="2022-01-31T21:22:26.673" v="1259" actId="26606"/>
          <ac:spMkLst>
            <pc:docMk/>
            <pc:sldMk cId="0" sldId="280"/>
            <ac:spMk id="157" creationId="{A779A851-95D6-41AF-937A-B0E4B7F6FA8D}"/>
          </ac:spMkLst>
        </pc:spChg>
        <pc:spChg chg="add del">
          <ac:chgData name="Yilmaz Mustafa" userId="bbcede42-c1b2-43e6-a370-e252b59f6c51" providerId="ADAL" clId="{841C3BCF-9797-44AB-A6F9-7E2BA5778821}" dt="2022-01-31T21:22:26.673" v="1259" actId="26606"/>
          <ac:spMkLst>
            <pc:docMk/>
            <pc:sldMk cId="0" sldId="280"/>
            <ac:spMk id="158" creationId="{953FB2E7-B6CB-429C-81EB-D9516D6D5C8D}"/>
          </ac:spMkLst>
        </pc:spChg>
        <pc:spChg chg="add del">
          <ac:chgData name="Yilmaz Mustafa" userId="bbcede42-c1b2-43e6-a370-e252b59f6c51" providerId="ADAL" clId="{841C3BCF-9797-44AB-A6F9-7E2BA5778821}" dt="2022-01-31T21:22:26.673" v="1259" actId="26606"/>
          <ac:spMkLst>
            <pc:docMk/>
            <pc:sldMk cId="0" sldId="280"/>
            <ac:spMk id="159" creationId="{2EC40DB1-B719-4A13-9A4D-0966B4B27866}"/>
          </ac:spMkLst>
        </pc:spChg>
        <pc:spChg chg="add del">
          <ac:chgData name="Yilmaz Mustafa" userId="bbcede42-c1b2-43e6-a370-e252b59f6c51" providerId="ADAL" clId="{841C3BCF-9797-44AB-A6F9-7E2BA5778821}" dt="2022-01-31T21:22:26.673" v="1259" actId="26606"/>
          <ac:spMkLst>
            <pc:docMk/>
            <pc:sldMk cId="0" sldId="280"/>
            <ac:spMk id="160" creationId="{82211336-CFF3-412D-868A-6679C1004C45}"/>
          </ac:spMkLst>
        </pc:spChg>
        <pc:spChg chg="add del">
          <ac:chgData name="Yilmaz Mustafa" userId="bbcede42-c1b2-43e6-a370-e252b59f6c51" providerId="ADAL" clId="{841C3BCF-9797-44AB-A6F9-7E2BA5778821}" dt="2022-01-31T21:22:28.942" v="1261" actId="26606"/>
          <ac:spMkLst>
            <pc:docMk/>
            <pc:sldMk cId="0" sldId="280"/>
            <ac:spMk id="162" creationId="{46D6306C-ED4F-4AAE-B4A5-EEA6AFAD726E}"/>
          </ac:spMkLst>
        </pc:spChg>
        <pc:spChg chg="add del">
          <ac:chgData name="Yilmaz Mustafa" userId="bbcede42-c1b2-43e6-a370-e252b59f6c51" providerId="ADAL" clId="{841C3BCF-9797-44AB-A6F9-7E2BA5778821}" dt="2022-01-31T21:22:28.942" v="1261" actId="26606"/>
          <ac:spMkLst>
            <pc:docMk/>
            <pc:sldMk cId="0" sldId="280"/>
            <ac:spMk id="163" creationId="{0EC5361D-F897-4856-B945-0455A365EB24}"/>
          </ac:spMkLst>
        </pc:spChg>
        <pc:spChg chg="add del">
          <ac:chgData name="Yilmaz Mustafa" userId="bbcede42-c1b2-43e6-a370-e252b59f6c51" providerId="ADAL" clId="{841C3BCF-9797-44AB-A6F9-7E2BA5778821}" dt="2022-01-31T21:22:28.942" v="1261" actId="26606"/>
          <ac:spMkLst>
            <pc:docMk/>
            <pc:sldMk cId="0" sldId="280"/>
            <ac:spMk id="164" creationId="{4508C0C5-2268-42B5-B3C8-4D0899E05F8C}"/>
          </ac:spMkLst>
        </pc:spChg>
        <pc:spChg chg="add del">
          <ac:chgData name="Yilmaz Mustafa" userId="bbcede42-c1b2-43e6-a370-e252b59f6c51" providerId="ADAL" clId="{841C3BCF-9797-44AB-A6F9-7E2BA5778821}" dt="2022-01-31T21:22:28.942" v="1261" actId="26606"/>
          <ac:spMkLst>
            <pc:docMk/>
            <pc:sldMk cId="0" sldId="280"/>
            <ac:spMk id="165" creationId="{141ACBDB-38F8-4B34-8183-BD95B4E55A62}"/>
          </ac:spMkLst>
        </pc:spChg>
        <pc:spChg chg="add del">
          <ac:chgData name="Yilmaz Mustafa" userId="bbcede42-c1b2-43e6-a370-e252b59f6c51" providerId="ADAL" clId="{841C3BCF-9797-44AB-A6F9-7E2BA5778821}" dt="2022-01-31T21:22:28.942" v="1261" actId="26606"/>
          <ac:spMkLst>
            <pc:docMk/>
            <pc:sldMk cId="0" sldId="280"/>
            <ac:spMk id="166" creationId="{DE00DB52-3455-4E2F-867B-A6D0516E175B}"/>
          </ac:spMkLst>
        </pc:spChg>
        <pc:spChg chg="add del">
          <ac:chgData name="Yilmaz Mustafa" userId="bbcede42-c1b2-43e6-a370-e252b59f6c51" providerId="ADAL" clId="{841C3BCF-9797-44AB-A6F9-7E2BA5778821}" dt="2022-01-31T21:30:15.398" v="1367" actId="26606"/>
          <ac:spMkLst>
            <pc:docMk/>
            <pc:sldMk cId="0" sldId="280"/>
            <ac:spMk id="168" creationId="{DE7FFD28-545C-4C88-A2E7-152FB234C92C}"/>
          </ac:spMkLst>
        </pc:spChg>
        <pc:grpChg chg="add del">
          <ac:chgData name="Yilmaz Mustafa" userId="bbcede42-c1b2-43e6-a370-e252b59f6c51" providerId="ADAL" clId="{841C3BCF-9797-44AB-A6F9-7E2BA5778821}" dt="2022-01-31T21:22:14.781" v="1255" actId="26606"/>
          <ac:grpSpMkLst>
            <pc:docMk/>
            <pc:sldMk cId="0" sldId="280"/>
            <ac:grpSpMk id="99" creationId="{B0CED441-B73B-4907-9AF2-614CEAC6A182}"/>
          </ac:grpSpMkLst>
        </pc:grpChg>
        <pc:picChg chg="add mod ord">
          <ac:chgData name="Yilmaz Mustafa" userId="bbcede42-c1b2-43e6-a370-e252b59f6c51" providerId="ADAL" clId="{841C3BCF-9797-44AB-A6F9-7E2BA5778821}" dt="2022-01-31T21:30:34.797" v="1381" actId="1076"/>
          <ac:picMkLst>
            <pc:docMk/>
            <pc:sldMk cId="0" sldId="280"/>
            <ac:picMk id="3" creationId="{1AEF8EBE-0805-4862-B51A-2CE7473A8440}"/>
          </ac:picMkLst>
        </pc:picChg>
        <pc:picChg chg="ord">
          <ac:chgData name="Yilmaz Mustafa" userId="bbcede42-c1b2-43e6-a370-e252b59f6c51" providerId="ADAL" clId="{841C3BCF-9797-44AB-A6F9-7E2BA5778821}" dt="2022-01-31T21:30:15.398" v="1367" actId="26606"/>
          <ac:picMkLst>
            <pc:docMk/>
            <pc:sldMk cId="0" sldId="280"/>
            <ac:picMk id="5" creationId="{8A688CD7-3DA9-4B50-8F2E-9F392D511B95}"/>
          </ac:picMkLst>
        </pc:picChg>
        <pc:picChg chg="add mod">
          <ac:chgData name="Yilmaz Mustafa" userId="bbcede42-c1b2-43e6-a370-e252b59f6c51" providerId="ADAL" clId="{841C3BCF-9797-44AB-A6F9-7E2BA5778821}" dt="2022-01-31T21:30:15.398" v="1367" actId="26606"/>
          <ac:picMkLst>
            <pc:docMk/>
            <pc:sldMk cId="0" sldId="280"/>
            <ac:picMk id="6" creationId="{C72ED294-80C0-4FC6-B9CA-946AEDD26B59}"/>
          </ac:picMkLst>
        </pc:picChg>
      </pc:sldChg>
      <pc:sldChg chg="addSp delSp modSp mod setBg">
        <pc:chgData name="Yilmaz Mustafa" userId="bbcede42-c1b2-43e6-a370-e252b59f6c51" providerId="ADAL" clId="{841C3BCF-9797-44AB-A6F9-7E2BA5778821}" dt="2022-01-31T21:30:54.586" v="1385" actId="1076"/>
        <pc:sldMkLst>
          <pc:docMk/>
          <pc:sldMk cId="0" sldId="281"/>
        </pc:sldMkLst>
        <pc:spChg chg="add del">
          <ac:chgData name="Yilmaz Mustafa" userId="bbcede42-c1b2-43e6-a370-e252b59f6c51" providerId="ADAL" clId="{841C3BCF-9797-44AB-A6F9-7E2BA5778821}" dt="2022-01-31T21:24:51.893" v="1306" actId="26606"/>
          <ac:spMkLst>
            <pc:docMk/>
            <pc:sldMk cId="0" sldId="281"/>
            <ac:spMk id="94" creationId="{B6CDA21F-E7AF-4C75-8395-33F58D5B0E45}"/>
          </ac:spMkLst>
        </pc:spChg>
        <pc:spChg chg="add del">
          <ac:chgData name="Yilmaz Mustafa" userId="bbcede42-c1b2-43e6-a370-e252b59f6c51" providerId="ADAL" clId="{841C3BCF-9797-44AB-A6F9-7E2BA5778821}" dt="2022-01-31T21:24:51.893" v="1306" actId="26606"/>
          <ac:spMkLst>
            <pc:docMk/>
            <pc:sldMk cId="0" sldId="281"/>
            <ac:spMk id="101" creationId="{D5B0017B-2ECA-49AF-B397-DC140825DF8D}"/>
          </ac:spMkLst>
        </pc:spChg>
        <pc:spChg chg="add del">
          <ac:chgData name="Yilmaz Mustafa" userId="bbcede42-c1b2-43e6-a370-e252b59f6c51" providerId="ADAL" clId="{841C3BCF-9797-44AB-A6F9-7E2BA5778821}" dt="2022-01-31T21:28:45.133" v="1352" actId="26606"/>
          <ac:spMkLst>
            <pc:docMk/>
            <pc:sldMk cId="0" sldId="281"/>
            <ac:spMk id="109" creationId="{9D25F302-27C5-414F-97F8-6EA0A6C028BA}"/>
          </ac:spMkLst>
        </pc:spChg>
        <pc:spChg chg="add del">
          <ac:chgData name="Yilmaz Mustafa" userId="bbcede42-c1b2-43e6-a370-e252b59f6c51" providerId="ADAL" clId="{841C3BCF-9797-44AB-A6F9-7E2BA5778821}" dt="2022-01-31T21:28:45.133" v="1352" actId="26606"/>
          <ac:spMkLst>
            <pc:docMk/>
            <pc:sldMk cId="0" sldId="281"/>
            <ac:spMk id="111" creationId="{830A36F8-48C2-4842-A87B-8CE8DF4E7FD2}"/>
          </ac:spMkLst>
        </pc:spChg>
        <pc:spChg chg="add del">
          <ac:chgData name="Yilmaz Mustafa" userId="bbcede42-c1b2-43e6-a370-e252b59f6c51" providerId="ADAL" clId="{841C3BCF-9797-44AB-A6F9-7E2BA5778821}" dt="2022-01-31T21:28:45.133" v="1352" actId="26606"/>
          <ac:spMkLst>
            <pc:docMk/>
            <pc:sldMk cId="0" sldId="281"/>
            <ac:spMk id="113" creationId="{8F451A30-466B-4996-9BA5-CD6ABCC6D558}"/>
          </ac:spMkLst>
        </pc:spChg>
        <pc:spChg chg="add">
          <ac:chgData name="Yilmaz Mustafa" userId="bbcede42-c1b2-43e6-a370-e252b59f6c51" providerId="ADAL" clId="{841C3BCF-9797-44AB-A6F9-7E2BA5778821}" dt="2022-01-31T21:28:45.220" v="1353" actId="26606"/>
          <ac:spMkLst>
            <pc:docMk/>
            <pc:sldMk cId="0" sldId="281"/>
            <ac:spMk id="115" creationId="{DABE3E45-88CF-45D8-8D40-C773324D93F6}"/>
          </ac:spMkLst>
        </pc:spChg>
        <pc:spChg chg="add">
          <ac:chgData name="Yilmaz Mustafa" userId="bbcede42-c1b2-43e6-a370-e252b59f6c51" providerId="ADAL" clId="{841C3BCF-9797-44AB-A6F9-7E2BA5778821}" dt="2022-01-31T21:28:45.220" v="1353" actId="26606"/>
          <ac:spMkLst>
            <pc:docMk/>
            <pc:sldMk cId="0" sldId="281"/>
            <ac:spMk id="119" creationId="{B91ECDA9-56DC-4270-8F33-01C5637B8CEB}"/>
          </ac:spMkLst>
        </pc:spChg>
        <pc:spChg chg="add">
          <ac:chgData name="Yilmaz Mustafa" userId="bbcede42-c1b2-43e6-a370-e252b59f6c51" providerId="ADAL" clId="{841C3BCF-9797-44AB-A6F9-7E2BA5778821}" dt="2022-01-31T21:28:45.220" v="1353" actId="26606"/>
          <ac:spMkLst>
            <pc:docMk/>
            <pc:sldMk cId="0" sldId="281"/>
            <ac:spMk id="121" creationId="{75F47824-961D-465D-84F9-EAE11BC6173B}"/>
          </ac:spMkLst>
        </pc:spChg>
        <pc:spChg chg="add">
          <ac:chgData name="Yilmaz Mustafa" userId="bbcede42-c1b2-43e6-a370-e252b59f6c51" providerId="ADAL" clId="{841C3BCF-9797-44AB-A6F9-7E2BA5778821}" dt="2022-01-31T21:28:45.220" v="1353" actId="26606"/>
          <ac:spMkLst>
            <pc:docMk/>
            <pc:sldMk cId="0" sldId="281"/>
            <ac:spMk id="123" creationId="{FEC9DA3E-C1D7-472D-B7C0-F71AE41FBA23}"/>
          </ac:spMkLst>
        </pc:spChg>
        <pc:spChg chg="mod">
          <ac:chgData name="Yilmaz Mustafa" userId="bbcede42-c1b2-43e6-a370-e252b59f6c51" providerId="ADAL" clId="{841C3BCF-9797-44AB-A6F9-7E2BA5778821}" dt="2022-01-31T21:28:50.807" v="1354" actId="1076"/>
          <ac:spMkLst>
            <pc:docMk/>
            <pc:sldMk cId="0" sldId="281"/>
            <ac:spMk id="152" creationId="{00000000-0000-0000-0000-000000000000}"/>
          </ac:spMkLst>
        </pc:spChg>
        <pc:spChg chg="mod">
          <ac:chgData name="Yilmaz Mustafa" userId="bbcede42-c1b2-43e6-a370-e252b59f6c51" providerId="ADAL" clId="{841C3BCF-9797-44AB-A6F9-7E2BA5778821}" dt="2022-01-31T21:30:54.586" v="1385" actId="1076"/>
          <ac:spMkLst>
            <pc:docMk/>
            <pc:sldMk cId="0" sldId="281"/>
            <ac:spMk id="153" creationId="{00000000-0000-0000-0000-000000000000}"/>
          </ac:spMkLst>
        </pc:spChg>
        <pc:spChg chg="add del">
          <ac:chgData name="Yilmaz Mustafa" userId="bbcede42-c1b2-43e6-a370-e252b59f6c51" providerId="ADAL" clId="{841C3BCF-9797-44AB-A6F9-7E2BA5778821}" dt="2022-01-31T21:24:49.616" v="1303" actId="26606"/>
          <ac:spMkLst>
            <pc:docMk/>
            <pc:sldMk cId="0" sldId="281"/>
            <ac:spMk id="158" creationId="{7CB4857B-ED7C-444D-9F04-2F885114A1C2}"/>
          </ac:spMkLst>
        </pc:spChg>
        <pc:spChg chg="add del">
          <ac:chgData name="Yilmaz Mustafa" userId="bbcede42-c1b2-43e6-a370-e252b59f6c51" providerId="ADAL" clId="{841C3BCF-9797-44AB-A6F9-7E2BA5778821}" dt="2022-01-31T21:24:49.616" v="1303" actId="26606"/>
          <ac:spMkLst>
            <pc:docMk/>
            <pc:sldMk cId="0" sldId="281"/>
            <ac:spMk id="160" creationId="{D18046FB-44EA-4FD8-A585-EA09A319B2D0}"/>
          </ac:spMkLst>
        </pc:spChg>
        <pc:spChg chg="add del">
          <ac:chgData name="Yilmaz Mustafa" userId="bbcede42-c1b2-43e6-a370-e252b59f6c51" providerId="ADAL" clId="{841C3BCF-9797-44AB-A6F9-7E2BA5778821}" dt="2022-01-31T21:24:49.616" v="1303" actId="26606"/>
          <ac:spMkLst>
            <pc:docMk/>
            <pc:sldMk cId="0" sldId="281"/>
            <ac:spMk id="162" creationId="{479F5F2B-8B58-4140-AE6A-51F6C67B18D9}"/>
          </ac:spMkLst>
        </pc:spChg>
        <pc:spChg chg="add del">
          <ac:chgData name="Yilmaz Mustafa" userId="bbcede42-c1b2-43e6-a370-e252b59f6c51" providerId="ADAL" clId="{841C3BCF-9797-44AB-A6F9-7E2BA5778821}" dt="2022-01-31T21:24:51.886" v="1305" actId="26606"/>
          <ac:spMkLst>
            <pc:docMk/>
            <pc:sldMk cId="0" sldId="281"/>
            <ac:spMk id="164" creationId="{081EA652-8C6A-4E69-BEB9-170809474553}"/>
          </ac:spMkLst>
        </pc:spChg>
        <pc:spChg chg="add del">
          <ac:chgData name="Yilmaz Mustafa" userId="bbcede42-c1b2-43e6-a370-e252b59f6c51" providerId="ADAL" clId="{841C3BCF-9797-44AB-A6F9-7E2BA5778821}" dt="2022-01-31T21:24:51.886" v="1305" actId="26606"/>
          <ac:spMkLst>
            <pc:docMk/>
            <pc:sldMk cId="0" sldId="281"/>
            <ac:spMk id="165" creationId="{5298780A-33B9-4EA2-8F67-DE68AD62841B}"/>
          </ac:spMkLst>
        </pc:spChg>
        <pc:spChg chg="add del">
          <ac:chgData name="Yilmaz Mustafa" userId="bbcede42-c1b2-43e6-a370-e252b59f6c51" providerId="ADAL" clId="{841C3BCF-9797-44AB-A6F9-7E2BA5778821}" dt="2022-01-31T21:24:51.886" v="1305" actId="26606"/>
          <ac:spMkLst>
            <pc:docMk/>
            <pc:sldMk cId="0" sldId="281"/>
            <ac:spMk id="166" creationId="{7F488E8B-4E1E-4402-8935-D4E6C02615C7}"/>
          </ac:spMkLst>
        </pc:spChg>
        <pc:spChg chg="add del">
          <ac:chgData name="Yilmaz Mustafa" userId="bbcede42-c1b2-43e6-a370-e252b59f6c51" providerId="ADAL" clId="{841C3BCF-9797-44AB-A6F9-7E2BA5778821}" dt="2022-01-31T21:28:45.220" v="1353" actId="26606"/>
          <ac:spMkLst>
            <pc:docMk/>
            <pc:sldMk cId="0" sldId="281"/>
            <ac:spMk id="168" creationId="{DE7FFD28-545C-4C88-A2E7-152FB234C92C}"/>
          </ac:spMkLst>
        </pc:spChg>
        <pc:spChg chg="add">
          <ac:chgData name="Yilmaz Mustafa" userId="bbcede42-c1b2-43e6-a370-e252b59f6c51" providerId="ADAL" clId="{841C3BCF-9797-44AB-A6F9-7E2BA5778821}" dt="2022-01-31T21:28:45.220" v="1353" actId="26606"/>
          <ac:spMkLst>
            <pc:docMk/>
            <pc:sldMk cId="0" sldId="281"/>
            <ac:spMk id="170" creationId="{1CD81A2A-6ED4-4EF4-A14C-912D31E14800}"/>
          </ac:spMkLst>
        </pc:spChg>
        <pc:spChg chg="add">
          <ac:chgData name="Yilmaz Mustafa" userId="bbcede42-c1b2-43e6-a370-e252b59f6c51" providerId="ADAL" clId="{841C3BCF-9797-44AB-A6F9-7E2BA5778821}" dt="2022-01-31T21:28:45.220" v="1353" actId="26606"/>
          <ac:spMkLst>
            <pc:docMk/>
            <pc:sldMk cId="0" sldId="281"/>
            <ac:spMk id="171" creationId="{1661932C-CA15-4E17-B115-FAE7CBEE4789}"/>
          </ac:spMkLst>
        </pc:spChg>
        <pc:spChg chg="add">
          <ac:chgData name="Yilmaz Mustafa" userId="bbcede42-c1b2-43e6-a370-e252b59f6c51" providerId="ADAL" clId="{841C3BCF-9797-44AB-A6F9-7E2BA5778821}" dt="2022-01-31T21:28:45.220" v="1353" actId="26606"/>
          <ac:spMkLst>
            <pc:docMk/>
            <pc:sldMk cId="0" sldId="281"/>
            <ac:spMk id="172" creationId="{8590ADD5-9383-4D3D-9047-3DA2593CCB5D}"/>
          </ac:spMkLst>
        </pc:spChg>
        <pc:grpChg chg="add del">
          <ac:chgData name="Yilmaz Mustafa" userId="bbcede42-c1b2-43e6-a370-e252b59f6c51" providerId="ADAL" clId="{841C3BCF-9797-44AB-A6F9-7E2BA5778821}" dt="2022-01-31T21:24:51.893" v="1306" actId="26606"/>
          <ac:grpSpMkLst>
            <pc:docMk/>
            <pc:sldMk cId="0" sldId="281"/>
            <ac:grpSpMk id="96" creationId="{AE1C45F0-260A-458C-96ED-C1F6D2151219}"/>
          </ac:grpSpMkLst>
        </pc:grpChg>
        <pc:picChg chg="add mod ord">
          <ac:chgData name="Yilmaz Mustafa" userId="bbcede42-c1b2-43e6-a370-e252b59f6c51" providerId="ADAL" clId="{841C3BCF-9797-44AB-A6F9-7E2BA5778821}" dt="2022-01-31T21:29:03.347" v="1358" actId="1076"/>
          <ac:picMkLst>
            <pc:docMk/>
            <pc:sldMk cId="0" sldId="281"/>
            <ac:picMk id="3" creationId="{A9BA3631-25CD-4FCD-87D9-B45D997B5458}"/>
          </ac:picMkLst>
        </pc:picChg>
        <pc:picChg chg="ord">
          <ac:chgData name="Yilmaz Mustafa" userId="bbcede42-c1b2-43e6-a370-e252b59f6c51" providerId="ADAL" clId="{841C3BCF-9797-44AB-A6F9-7E2BA5778821}" dt="2022-01-31T21:28:45.220" v="1353" actId="26606"/>
          <ac:picMkLst>
            <pc:docMk/>
            <pc:sldMk cId="0" sldId="281"/>
            <ac:picMk id="5" creationId="{8F0400BC-1F00-4E14-A11E-3AE46BDAECD3}"/>
          </ac:picMkLst>
        </pc:picChg>
        <pc:cxnChg chg="add del">
          <ac:chgData name="Yilmaz Mustafa" userId="bbcede42-c1b2-43e6-a370-e252b59f6c51" providerId="ADAL" clId="{841C3BCF-9797-44AB-A6F9-7E2BA5778821}" dt="2022-01-31T21:24:51.893" v="1306" actId="26606"/>
          <ac:cxnSpMkLst>
            <pc:docMk/>
            <pc:sldMk cId="0" sldId="281"/>
            <ac:cxnSpMk id="103" creationId="{6CF1BAF6-AD41-4082-B212-8A1F9A2E8779}"/>
          </ac:cxnSpMkLst>
        </pc:cxnChg>
        <pc:cxnChg chg="add">
          <ac:chgData name="Yilmaz Mustafa" userId="bbcede42-c1b2-43e6-a370-e252b59f6c51" providerId="ADAL" clId="{841C3BCF-9797-44AB-A6F9-7E2BA5778821}" dt="2022-01-31T21:28:45.220" v="1353" actId="26606"/>
          <ac:cxnSpMkLst>
            <pc:docMk/>
            <pc:sldMk cId="0" sldId="281"/>
            <ac:cxnSpMk id="117" creationId="{49CD1692-827B-4C8D-B4A1-134FD04CF45C}"/>
          </ac:cxnSpMkLst>
        </pc:cxnChg>
      </pc:sldChg>
      <pc:sldChg chg="addSp delSp modSp mod setBg">
        <pc:chgData name="Yilmaz Mustafa" userId="bbcede42-c1b2-43e6-a370-e252b59f6c51" providerId="ADAL" clId="{841C3BCF-9797-44AB-A6F9-7E2BA5778821}" dt="2022-01-31T21:38:53.172" v="1526" actId="1037"/>
        <pc:sldMkLst>
          <pc:docMk/>
          <pc:sldMk cId="0" sldId="282"/>
        </pc:sldMkLst>
        <pc:spChg chg="add del mod">
          <ac:chgData name="Yilmaz Mustafa" userId="bbcede42-c1b2-43e6-a370-e252b59f6c51" providerId="ADAL" clId="{841C3BCF-9797-44AB-A6F9-7E2BA5778821}" dt="2022-01-31T21:38:34.886" v="1491" actId="478"/>
          <ac:spMkLst>
            <pc:docMk/>
            <pc:sldMk cId="0" sldId="282"/>
            <ac:spMk id="4" creationId="{F1604EAB-9590-430E-8E8C-2077B0778F15}"/>
          </ac:spMkLst>
        </pc:spChg>
        <pc:spChg chg="add del mod">
          <ac:chgData name="Yilmaz Mustafa" userId="bbcede42-c1b2-43e6-a370-e252b59f6c51" providerId="ADAL" clId="{841C3BCF-9797-44AB-A6F9-7E2BA5778821}" dt="2022-01-31T21:38:23.921" v="1487" actId="478"/>
          <ac:spMkLst>
            <pc:docMk/>
            <pc:sldMk cId="0" sldId="282"/>
            <ac:spMk id="8" creationId="{7EADA49E-654D-4A21-89EE-3D15F7008364}"/>
          </ac:spMkLst>
        </pc:spChg>
        <pc:spChg chg="add del">
          <ac:chgData name="Yilmaz Mustafa" userId="bbcede42-c1b2-43e6-a370-e252b59f6c51" providerId="ADAL" clId="{841C3BCF-9797-44AB-A6F9-7E2BA5778821}" dt="2022-01-31T21:26:21.240" v="1320" actId="26606"/>
          <ac:spMkLst>
            <pc:docMk/>
            <pc:sldMk cId="0" sldId="282"/>
            <ac:spMk id="97" creationId="{DAF1966E-FD40-4A4A-B61B-C4DF7FA05F06}"/>
          </ac:spMkLst>
        </pc:spChg>
        <pc:spChg chg="add del">
          <ac:chgData name="Yilmaz Mustafa" userId="bbcede42-c1b2-43e6-a370-e252b59f6c51" providerId="ADAL" clId="{841C3BCF-9797-44AB-A6F9-7E2BA5778821}" dt="2022-01-31T21:26:21.240" v="1320" actId="26606"/>
          <ac:spMkLst>
            <pc:docMk/>
            <pc:sldMk cId="0" sldId="282"/>
            <ac:spMk id="99" creationId="{047BFA19-D45E-416B-A404-7AF2F3F27017}"/>
          </ac:spMkLst>
        </pc:spChg>
        <pc:spChg chg="add del">
          <ac:chgData name="Yilmaz Mustafa" userId="bbcede42-c1b2-43e6-a370-e252b59f6c51" providerId="ADAL" clId="{841C3BCF-9797-44AB-A6F9-7E2BA5778821}" dt="2022-01-31T21:26:21.240" v="1320" actId="26606"/>
          <ac:spMkLst>
            <pc:docMk/>
            <pc:sldMk cId="0" sldId="282"/>
            <ac:spMk id="101" creationId="{8E0105E7-23DB-4CF2-8258-FF47C7620F6E}"/>
          </ac:spMkLst>
        </pc:spChg>
        <pc:spChg chg="add del">
          <ac:chgData name="Yilmaz Mustafa" userId="bbcede42-c1b2-43e6-a370-e252b59f6c51" providerId="ADAL" clId="{841C3BCF-9797-44AB-A6F9-7E2BA5778821}" dt="2022-01-31T21:26:21.240" v="1320" actId="26606"/>
          <ac:spMkLst>
            <pc:docMk/>
            <pc:sldMk cId="0" sldId="282"/>
            <ac:spMk id="103" creationId="{074B4F7D-14B2-478B-8BF5-01E4E0C5D263}"/>
          </ac:spMkLst>
        </pc:spChg>
        <pc:spChg chg="mod">
          <ac:chgData name="Yilmaz Mustafa" userId="bbcede42-c1b2-43e6-a370-e252b59f6c51" providerId="ADAL" clId="{841C3BCF-9797-44AB-A6F9-7E2BA5778821}" dt="2022-01-31T21:38:53.172" v="1526" actId="1037"/>
          <ac:spMkLst>
            <pc:docMk/>
            <pc:sldMk cId="0" sldId="282"/>
            <ac:spMk id="155" creationId="{00000000-0000-0000-0000-000000000000}"/>
          </ac:spMkLst>
        </pc:spChg>
        <pc:spChg chg="mod">
          <ac:chgData name="Yilmaz Mustafa" userId="bbcede42-c1b2-43e6-a370-e252b59f6c51" providerId="ADAL" clId="{841C3BCF-9797-44AB-A6F9-7E2BA5778821}" dt="2022-01-31T21:38:40.130" v="1493" actId="26606"/>
          <ac:spMkLst>
            <pc:docMk/>
            <pc:sldMk cId="0" sldId="282"/>
            <ac:spMk id="156" creationId="{00000000-0000-0000-0000-000000000000}"/>
          </ac:spMkLst>
        </pc:spChg>
        <pc:spChg chg="add del">
          <ac:chgData name="Yilmaz Mustafa" userId="bbcede42-c1b2-43e6-a370-e252b59f6c51" providerId="ADAL" clId="{841C3BCF-9797-44AB-A6F9-7E2BA5778821}" dt="2022-01-31T21:26:23.705" v="1322" actId="26606"/>
          <ac:spMkLst>
            <pc:docMk/>
            <pc:sldMk cId="0" sldId="282"/>
            <ac:spMk id="158" creationId="{B775CD93-9DF2-48CB-9F57-1BCA9A46C7FA}"/>
          </ac:spMkLst>
        </pc:spChg>
        <pc:spChg chg="add del">
          <ac:chgData name="Yilmaz Mustafa" userId="bbcede42-c1b2-43e6-a370-e252b59f6c51" providerId="ADAL" clId="{841C3BCF-9797-44AB-A6F9-7E2BA5778821}" dt="2022-01-31T21:26:23.705" v="1322" actId="26606"/>
          <ac:spMkLst>
            <pc:docMk/>
            <pc:sldMk cId="0" sldId="282"/>
            <ac:spMk id="159" creationId="{6166C6D1-23AC-49C4-BA07-238E4E9F8CEB}"/>
          </ac:spMkLst>
        </pc:spChg>
        <pc:spChg chg="add del">
          <ac:chgData name="Yilmaz Mustafa" userId="bbcede42-c1b2-43e6-a370-e252b59f6c51" providerId="ADAL" clId="{841C3BCF-9797-44AB-A6F9-7E2BA5778821}" dt="2022-01-31T21:26:23.705" v="1322" actId="26606"/>
          <ac:spMkLst>
            <pc:docMk/>
            <pc:sldMk cId="0" sldId="282"/>
            <ac:spMk id="160" creationId="{E186B68C-84BC-4A6E-99D1-EE87483C1349}"/>
          </ac:spMkLst>
        </pc:spChg>
        <pc:spChg chg="add del">
          <ac:chgData name="Yilmaz Mustafa" userId="bbcede42-c1b2-43e6-a370-e252b59f6c51" providerId="ADAL" clId="{841C3BCF-9797-44AB-A6F9-7E2BA5778821}" dt="2022-01-31T21:26:23.705" v="1322" actId="26606"/>
          <ac:spMkLst>
            <pc:docMk/>
            <pc:sldMk cId="0" sldId="282"/>
            <ac:spMk id="161" creationId="{1C091803-41C2-48E0-9228-5148460C7479}"/>
          </ac:spMkLst>
        </pc:spChg>
        <pc:spChg chg="add del">
          <ac:chgData name="Yilmaz Mustafa" userId="bbcede42-c1b2-43e6-a370-e252b59f6c51" providerId="ADAL" clId="{841C3BCF-9797-44AB-A6F9-7E2BA5778821}" dt="2022-01-31T21:26:28.617" v="1324" actId="26606"/>
          <ac:spMkLst>
            <pc:docMk/>
            <pc:sldMk cId="0" sldId="282"/>
            <ac:spMk id="163" creationId="{85016AEC-0320-4ED0-8ECB-FE11DDDFE17A}"/>
          </ac:spMkLst>
        </pc:spChg>
        <pc:spChg chg="add del">
          <ac:chgData name="Yilmaz Mustafa" userId="bbcede42-c1b2-43e6-a370-e252b59f6c51" providerId="ADAL" clId="{841C3BCF-9797-44AB-A6F9-7E2BA5778821}" dt="2022-01-31T21:26:28.617" v="1324" actId="26606"/>
          <ac:spMkLst>
            <pc:docMk/>
            <pc:sldMk cId="0" sldId="282"/>
            <ac:spMk id="164" creationId="{D3CDB30C-1F82-41E6-A067-831D6E89184F}"/>
          </ac:spMkLst>
        </pc:spChg>
        <pc:spChg chg="add del">
          <ac:chgData name="Yilmaz Mustafa" userId="bbcede42-c1b2-43e6-a370-e252b59f6c51" providerId="ADAL" clId="{841C3BCF-9797-44AB-A6F9-7E2BA5778821}" dt="2022-01-31T21:26:28.617" v="1324" actId="26606"/>
          <ac:spMkLst>
            <pc:docMk/>
            <pc:sldMk cId="0" sldId="282"/>
            <ac:spMk id="165" creationId="{2DDA86DD-F997-4F66-A87C-5B58AB6D19EC}"/>
          </ac:spMkLst>
        </pc:spChg>
        <pc:spChg chg="add del">
          <ac:chgData name="Yilmaz Mustafa" userId="bbcede42-c1b2-43e6-a370-e252b59f6c51" providerId="ADAL" clId="{841C3BCF-9797-44AB-A6F9-7E2BA5778821}" dt="2022-01-31T21:26:28.617" v="1324" actId="26606"/>
          <ac:spMkLst>
            <pc:docMk/>
            <pc:sldMk cId="0" sldId="282"/>
            <ac:spMk id="166" creationId="{D241B827-437E-40A3-A732-669230D6A5BC}"/>
          </ac:spMkLst>
        </pc:spChg>
        <pc:spChg chg="add del">
          <ac:chgData name="Yilmaz Mustafa" userId="bbcede42-c1b2-43e6-a370-e252b59f6c51" providerId="ADAL" clId="{841C3BCF-9797-44AB-A6F9-7E2BA5778821}" dt="2022-01-31T21:26:31.999" v="1326" actId="26606"/>
          <ac:spMkLst>
            <pc:docMk/>
            <pc:sldMk cId="0" sldId="282"/>
            <ac:spMk id="168" creationId="{4DA718D0-4865-4629-8134-44F68D41D574}"/>
          </ac:spMkLst>
        </pc:spChg>
        <pc:spChg chg="add del">
          <ac:chgData name="Yilmaz Mustafa" userId="bbcede42-c1b2-43e6-a370-e252b59f6c51" providerId="ADAL" clId="{841C3BCF-9797-44AB-A6F9-7E2BA5778821}" dt="2022-01-31T21:26:31.999" v="1326" actId="26606"/>
          <ac:spMkLst>
            <pc:docMk/>
            <pc:sldMk cId="0" sldId="282"/>
            <ac:spMk id="171" creationId="{CBC4F608-B4B8-48C3-9572-C0F061B1CD99}"/>
          </ac:spMkLst>
        </pc:spChg>
        <pc:spChg chg="add del">
          <ac:chgData name="Yilmaz Mustafa" userId="bbcede42-c1b2-43e6-a370-e252b59f6c51" providerId="ADAL" clId="{841C3BCF-9797-44AB-A6F9-7E2BA5778821}" dt="2022-01-31T21:38:40.130" v="1493" actId="26606"/>
          <ac:spMkLst>
            <pc:docMk/>
            <pc:sldMk cId="0" sldId="282"/>
            <ac:spMk id="173" creationId="{6D6CDB20-394C-4D51-9C5B-8751E21338DC}"/>
          </ac:spMkLst>
        </pc:spChg>
        <pc:spChg chg="add del">
          <ac:chgData name="Yilmaz Mustafa" userId="bbcede42-c1b2-43e6-a370-e252b59f6c51" providerId="ADAL" clId="{841C3BCF-9797-44AB-A6F9-7E2BA5778821}" dt="2022-01-31T21:38:40.130" v="1493" actId="26606"/>
          <ac:spMkLst>
            <pc:docMk/>
            <pc:sldMk cId="0" sldId="282"/>
            <ac:spMk id="174" creationId="{46DFD1E0-DCA7-47E6-B78B-6ECDDF873DD6}"/>
          </ac:spMkLst>
        </pc:spChg>
        <pc:spChg chg="add del">
          <ac:chgData name="Yilmaz Mustafa" userId="bbcede42-c1b2-43e6-a370-e252b59f6c51" providerId="ADAL" clId="{841C3BCF-9797-44AB-A6F9-7E2BA5778821}" dt="2022-01-31T21:38:40.130" v="1493" actId="26606"/>
          <ac:spMkLst>
            <pc:docMk/>
            <pc:sldMk cId="0" sldId="282"/>
            <ac:spMk id="175" creationId="{8AAB0B1E-BB97-40E0-8DCD-D1197A0E1D6A}"/>
          </ac:spMkLst>
        </pc:spChg>
        <pc:grpChg chg="add del">
          <ac:chgData name="Yilmaz Mustafa" userId="bbcede42-c1b2-43e6-a370-e252b59f6c51" providerId="ADAL" clId="{841C3BCF-9797-44AB-A6F9-7E2BA5778821}" dt="2022-01-31T21:26:31.999" v="1326" actId="26606"/>
          <ac:grpSpMkLst>
            <pc:docMk/>
            <pc:sldMk cId="0" sldId="282"/>
            <ac:grpSpMk id="169" creationId="{65167ED7-6315-43AB-B1B6-C326D5FD8F84}"/>
          </ac:grpSpMkLst>
        </pc:grpChg>
        <pc:picChg chg="add del mod">
          <ac:chgData name="Yilmaz Mustafa" userId="bbcede42-c1b2-43e6-a370-e252b59f6c51" providerId="ADAL" clId="{841C3BCF-9797-44AB-A6F9-7E2BA5778821}" dt="2022-01-31T21:38:34.886" v="1491" actId="478"/>
          <ac:picMkLst>
            <pc:docMk/>
            <pc:sldMk cId="0" sldId="282"/>
            <ac:picMk id="3" creationId="{C989AD62-8B98-4802-BE46-3789C80E4EA3}"/>
          </ac:picMkLst>
        </pc:picChg>
        <pc:picChg chg="add mod ord">
          <ac:chgData name="Yilmaz Mustafa" userId="bbcede42-c1b2-43e6-a370-e252b59f6c51" providerId="ADAL" clId="{841C3BCF-9797-44AB-A6F9-7E2BA5778821}" dt="2022-01-31T21:38:40.130" v="1493" actId="26606"/>
          <ac:picMkLst>
            <pc:docMk/>
            <pc:sldMk cId="0" sldId="282"/>
            <ac:picMk id="7" creationId="{0FA294BF-577A-481D-B50B-A2C053603193}"/>
          </ac:picMkLst>
        </pc:picChg>
        <pc:cxnChg chg="add del">
          <ac:chgData name="Yilmaz Mustafa" userId="bbcede42-c1b2-43e6-a370-e252b59f6c51" providerId="ADAL" clId="{841C3BCF-9797-44AB-A6F9-7E2BA5778821}" dt="2022-01-31T21:38:40.130" v="1493" actId="26606"/>
          <ac:cxnSpMkLst>
            <pc:docMk/>
            <pc:sldMk cId="0" sldId="282"/>
            <ac:cxnSpMk id="176" creationId="{19C0742B-6FAB-4F71-A9CB-E140A40C8BE9}"/>
          </ac:cxnSpMkLst>
        </pc:cxnChg>
      </pc:sldChg>
      <pc:sldChg chg="addSp delSp modSp mod setBg">
        <pc:chgData name="Yilmaz Mustafa" userId="bbcede42-c1b2-43e6-a370-e252b59f6c51" providerId="ADAL" clId="{841C3BCF-9797-44AB-A6F9-7E2BA5778821}" dt="2022-01-31T21:37:20.799" v="1481" actId="1038"/>
        <pc:sldMkLst>
          <pc:docMk/>
          <pc:sldMk cId="0" sldId="283"/>
        </pc:sldMkLst>
        <pc:spChg chg="add del mod">
          <ac:chgData name="Yilmaz Mustafa" userId="bbcede42-c1b2-43e6-a370-e252b59f6c51" providerId="ADAL" clId="{841C3BCF-9797-44AB-A6F9-7E2BA5778821}" dt="2022-01-31T21:36:38.350" v="1397" actId="478"/>
          <ac:spMkLst>
            <pc:docMk/>
            <pc:sldMk cId="0" sldId="283"/>
            <ac:spMk id="6" creationId="{72B1E715-2BEE-466A-AC52-4F267516E7F8}"/>
          </ac:spMkLst>
        </pc:spChg>
        <pc:spChg chg="add">
          <ac:chgData name="Yilmaz Mustafa" userId="bbcede42-c1b2-43e6-a370-e252b59f6c51" providerId="ADAL" clId="{841C3BCF-9797-44AB-A6F9-7E2BA5778821}" dt="2022-01-31T21:36:29.266" v="1395" actId="26606"/>
          <ac:spMkLst>
            <pc:docMk/>
            <pc:sldMk cId="0" sldId="283"/>
            <ac:spMk id="100" creationId="{6B5E2835-4E47-45B3-9CFE-732FF7B05472}"/>
          </ac:spMkLst>
        </pc:spChg>
        <pc:spChg chg="add">
          <ac:chgData name="Yilmaz Mustafa" userId="bbcede42-c1b2-43e6-a370-e252b59f6c51" providerId="ADAL" clId="{841C3BCF-9797-44AB-A6F9-7E2BA5778821}" dt="2022-01-31T21:36:29.266" v="1395" actId="26606"/>
          <ac:spMkLst>
            <pc:docMk/>
            <pc:sldMk cId="0" sldId="283"/>
            <ac:spMk id="102" creationId="{5B45AD5D-AA52-4F7B-9362-576A39AD9E09}"/>
          </ac:spMkLst>
        </pc:spChg>
        <pc:spChg chg="add">
          <ac:chgData name="Yilmaz Mustafa" userId="bbcede42-c1b2-43e6-a370-e252b59f6c51" providerId="ADAL" clId="{841C3BCF-9797-44AB-A6F9-7E2BA5778821}" dt="2022-01-31T21:36:29.266" v="1395" actId="26606"/>
          <ac:spMkLst>
            <pc:docMk/>
            <pc:sldMk cId="0" sldId="283"/>
            <ac:spMk id="104" creationId="{AEDD7960-4866-4399-BEF6-DD1431AB4E34}"/>
          </ac:spMkLst>
        </pc:spChg>
        <pc:spChg chg="add">
          <ac:chgData name="Yilmaz Mustafa" userId="bbcede42-c1b2-43e6-a370-e252b59f6c51" providerId="ADAL" clId="{841C3BCF-9797-44AB-A6F9-7E2BA5778821}" dt="2022-01-31T21:36:29.266" v="1395" actId="26606"/>
          <ac:spMkLst>
            <pc:docMk/>
            <pc:sldMk cId="0" sldId="283"/>
            <ac:spMk id="106" creationId="{55D4142C-5077-457F-A6AD-3FECFDB39685}"/>
          </ac:spMkLst>
        </pc:spChg>
        <pc:spChg chg="add">
          <ac:chgData name="Yilmaz Mustafa" userId="bbcede42-c1b2-43e6-a370-e252b59f6c51" providerId="ADAL" clId="{841C3BCF-9797-44AB-A6F9-7E2BA5778821}" dt="2022-01-31T21:36:29.266" v="1395" actId="26606"/>
          <ac:spMkLst>
            <pc:docMk/>
            <pc:sldMk cId="0" sldId="283"/>
            <ac:spMk id="108" creationId="{7A5F0580-5EE9-419F-96EE-B6529EF6E7D0}"/>
          </ac:spMkLst>
        </pc:spChg>
        <pc:spChg chg="mod">
          <ac:chgData name="Yilmaz Mustafa" userId="bbcede42-c1b2-43e6-a370-e252b59f6c51" providerId="ADAL" clId="{841C3BCF-9797-44AB-A6F9-7E2BA5778821}" dt="2022-01-31T21:36:29.266" v="1395" actId="26606"/>
          <ac:spMkLst>
            <pc:docMk/>
            <pc:sldMk cId="0" sldId="283"/>
            <ac:spMk id="158" creationId="{00000000-0000-0000-0000-000000000000}"/>
          </ac:spMkLst>
        </pc:spChg>
        <pc:spChg chg="mod">
          <ac:chgData name="Yilmaz Mustafa" userId="bbcede42-c1b2-43e6-a370-e252b59f6c51" providerId="ADAL" clId="{841C3BCF-9797-44AB-A6F9-7E2BA5778821}" dt="2022-01-31T21:37:07.909" v="1432" actId="20577"/>
          <ac:spMkLst>
            <pc:docMk/>
            <pc:sldMk cId="0" sldId="283"/>
            <ac:spMk id="159" creationId="{00000000-0000-0000-0000-000000000000}"/>
          </ac:spMkLst>
        </pc:spChg>
        <pc:graphicFrameChg chg="add del mod modGraphic">
          <ac:chgData name="Yilmaz Mustafa" userId="bbcede42-c1b2-43e6-a370-e252b59f6c51" providerId="ADAL" clId="{841C3BCF-9797-44AB-A6F9-7E2BA5778821}" dt="2022-01-31T21:34:56.783" v="1392" actId="478"/>
          <ac:graphicFrameMkLst>
            <pc:docMk/>
            <pc:sldMk cId="0" sldId="283"/>
            <ac:graphicFrameMk id="2" creationId="{40C6376F-1533-4B46-9E62-DFE5D9D4193A}"/>
          </ac:graphicFrameMkLst>
        </pc:graphicFrameChg>
        <pc:picChg chg="add mod ord">
          <ac:chgData name="Yilmaz Mustafa" userId="bbcede42-c1b2-43e6-a370-e252b59f6c51" providerId="ADAL" clId="{841C3BCF-9797-44AB-A6F9-7E2BA5778821}" dt="2022-01-31T21:37:20.799" v="1481" actId="1038"/>
          <ac:picMkLst>
            <pc:docMk/>
            <pc:sldMk cId="0" sldId="283"/>
            <ac:picMk id="4" creationId="{64B89B3F-A41D-4FAC-8EDC-38F8C3CF8860}"/>
          </ac:picMkLst>
        </pc:picChg>
      </pc:sldChg>
      <pc:sldChg chg="addSp delSp modSp mod setBg">
        <pc:chgData name="Yilmaz Mustafa" userId="bbcede42-c1b2-43e6-a370-e252b59f6c51" providerId="ADAL" clId="{841C3BCF-9797-44AB-A6F9-7E2BA5778821}" dt="2022-01-31T21:39:48.403" v="1544" actId="20577"/>
        <pc:sldMkLst>
          <pc:docMk/>
          <pc:sldMk cId="0" sldId="284"/>
        </pc:sldMkLst>
        <pc:spChg chg="add">
          <ac:chgData name="Yilmaz Mustafa" userId="bbcede42-c1b2-43e6-a370-e252b59f6c51" providerId="ADAL" clId="{841C3BCF-9797-44AB-A6F9-7E2BA5778821}" dt="2022-01-31T21:39:14.556" v="1539" actId="26606"/>
          <ac:spMkLst>
            <pc:docMk/>
            <pc:sldMk cId="0" sldId="284"/>
            <ac:spMk id="104" creationId="{BACC6370-2D7E-4714-9D71-7542949D7D5D}"/>
          </ac:spMkLst>
        </pc:spChg>
        <pc:spChg chg="add">
          <ac:chgData name="Yilmaz Mustafa" userId="bbcede42-c1b2-43e6-a370-e252b59f6c51" providerId="ADAL" clId="{841C3BCF-9797-44AB-A6F9-7E2BA5778821}" dt="2022-01-31T21:39:14.556" v="1539" actId="26606"/>
          <ac:spMkLst>
            <pc:docMk/>
            <pc:sldMk cId="0" sldId="284"/>
            <ac:spMk id="106" creationId="{F68B3F68-107C-434F-AA38-110D5EA91B85}"/>
          </ac:spMkLst>
        </pc:spChg>
        <pc:spChg chg="add">
          <ac:chgData name="Yilmaz Mustafa" userId="bbcede42-c1b2-43e6-a370-e252b59f6c51" providerId="ADAL" clId="{841C3BCF-9797-44AB-A6F9-7E2BA5778821}" dt="2022-01-31T21:39:14.556" v="1539" actId="26606"/>
          <ac:spMkLst>
            <pc:docMk/>
            <pc:sldMk cId="0" sldId="284"/>
            <ac:spMk id="108" creationId="{AAD0DBB9-1A4B-4391-81D4-CB19F9AB918A}"/>
          </ac:spMkLst>
        </pc:spChg>
        <pc:spChg chg="add">
          <ac:chgData name="Yilmaz Mustafa" userId="bbcede42-c1b2-43e6-a370-e252b59f6c51" providerId="ADAL" clId="{841C3BCF-9797-44AB-A6F9-7E2BA5778821}" dt="2022-01-31T21:39:14.556" v="1539" actId="26606"/>
          <ac:spMkLst>
            <pc:docMk/>
            <pc:sldMk cId="0" sldId="284"/>
            <ac:spMk id="110" creationId="{063BBA22-50EA-4C4D-BE05-F1CE4E63AA56}"/>
          </ac:spMkLst>
        </pc:spChg>
        <pc:spChg chg="mod">
          <ac:chgData name="Yilmaz Mustafa" userId="bbcede42-c1b2-43e6-a370-e252b59f6c51" providerId="ADAL" clId="{841C3BCF-9797-44AB-A6F9-7E2BA5778821}" dt="2022-01-31T21:39:14.556" v="1539" actId="26606"/>
          <ac:spMkLst>
            <pc:docMk/>
            <pc:sldMk cId="0" sldId="284"/>
            <ac:spMk id="161" creationId="{00000000-0000-0000-0000-000000000000}"/>
          </ac:spMkLst>
        </pc:spChg>
        <pc:spChg chg="del">
          <ac:chgData name="Yilmaz Mustafa" userId="bbcede42-c1b2-43e6-a370-e252b59f6c51" providerId="ADAL" clId="{841C3BCF-9797-44AB-A6F9-7E2BA5778821}" dt="2022-01-31T21:39:14.556" v="1539" actId="26606"/>
          <ac:spMkLst>
            <pc:docMk/>
            <pc:sldMk cId="0" sldId="284"/>
            <ac:spMk id="162" creationId="{00000000-0000-0000-0000-000000000000}"/>
          </ac:spMkLst>
        </pc:spChg>
        <pc:graphicFrameChg chg="add mod">
          <ac:chgData name="Yilmaz Mustafa" userId="bbcede42-c1b2-43e6-a370-e252b59f6c51" providerId="ADAL" clId="{841C3BCF-9797-44AB-A6F9-7E2BA5778821}" dt="2022-01-31T21:39:48.403" v="1544" actId="20577"/>
          <ac:graphicFrameMkLst>
            <pc:docMk/>
            <pc:sldMk cId="0" sldId="284"/>
            <ac:graphicFrameMk id="164" creationId="{4F2B7741-ED46-4947-B51A-AE5A60825842}"/>
          </ac:graphicFrameMkLst>
        </pc:graphicFrameChg>
      </pc:sldChg>
      <pc:sldChg chg="addSp delSp modSp mod setBg">
        <pc:chgData name="Yilmaz Mustafa" userId="bbcede42-c1b2-43e6-a370-e252b59f6c51" providerId="ADAL" clId="{841C3BCF-9797-44AB-A6F9-7E2BA5778821}" dt="2022-01-31T21:43:11.453" v="1624" actId="26606"/>
        <pc:sldMkLst>
          <pc:docMk/>
          <pc:sldMk cId="0" sldId="285"/>
        </pc:sldMkLst>
        <pc:spChg chg="add del">
          <ac:chgData name="Yilmaz Mustafa" userId="bbcede42-c1b2-43e6-a370-e252b59f6c51" providerId="ADAL" clId="{841C3BCF-9797-44AB-A6F9-7E2BA5778821}" dt="2022-01-31T21:43:11.444" v="1623" actId="26606"/>
          <ac:spMkLst>
            <pc:docMk/>
            <pc:sldMk cId="0" sldId="285"/>
            <ac:spMk id="105" creationId="{EB270761-CC40-4F3F-A916-7E3BC3989348}"/>
          </ac:spMkLst>
        </pc:spChg>
        <pc:spChg chg="add del">
          <ac:chgData name="Yilmaz Mustafa" userId="bbcede42-c1b2-43e6-a370-e252b59f6c51" providerId="ADAL" clId="{841C3BCF-9797-44AB-A6F9-7E2BA5778821}" dt="2022-01-31T21:43:11.444" v="1623" actId="26606"/>
          <ac:spMkLst>
            <pc:docMk/>
            <pc:sldMk cId="0" sldId="285"/>
            <ac:spMk id="107" creationId="{2820855C-9FA4-417A-BE67-63C022F81980}"/>
          </ac:spMkLst>
        </pc:spChg>
        <pc:spChg chg="add del">
          <ac:chgData name="Yilmaz Mustafa" userId="bbcede42-c1b2-43e6-a370-e252b59f6c51" providerId="ADAL" clId="{841C3BCF-9797-44AB-A6F9-7E2BA5778821}" dt="2022-01-31T21:43:11.444" v="1623" actId="26606"/>
          <ac:spMkLst>
            <pc:docMk/>
            <pc:sldMk cId="0" sldId="285"/>
            <ac:spMk id="109" creationId="{D7E6A49B-1B06-403E-8CC5-ACB38A6BDEEB}"/>
          </ac:spMkLst>
        </pc:spChg>
        <pc:spChg chg="add">
          <ac:chgData name="Yilmaz Mustafa" userId="bbcede42-c1b2-43e6-a370-e252b59f6c51" providerId="ADAL" clId="{841C3BCF-9797-44AB-A6F9-7E2BA5778821}" dt="2022-01-31T21:43:11.453" v="1624" actId="26606"/>
          <ac:spMkLst>
            <pc:docMk/>
            <pc:sldMk cId="0" sldId="285"/>
            <ac:spMk id="111" creationId="{871AEA07-1E14-44B4-8E55-64EF049CD66F}"/>
          </ac:spMkLst>
        </pc:spChg>
        <pc:spChg chg="mod">
          <ac:chgData name="Yilmaz Mustafa" userId="bbcede42-c1b2-43e6-a370-e252b59f6c51" providerId="ADAL" clId="{841C3BCF-9797-44AB-A6F9-7E2BA5778821}" dt="2022-01-31T21:43:11.453" v="1624" actId="26606"/>
          <ac:spMkLst>
            <pc:docMk/>
            <pc:sldMk cId="0" sldId="285"/>
            <ac:spMk id="164" creationId="{00000000-0000-0000-0000-000000000000}"/>
          </ac:spMkLst>
        </pc:spChg>
        <pc:spChg chg="add">
          <ac:chgData name="Yilmaz Mustafa" userId="bbcede42-c1b2-43e6-a370-e252b59f6c51" providerId="ADAL" clId="{841C3BCF-9797-44AB-A6F9-7E2BA5778821}" dt="2022-01-31T21:43:11.453" v="1624" actId="26606"/>
          <ac:spMkLst>
            <pc:docMk/>
            <pc:sldMk cId="0" sldId="285"/>
            <ac:spMk id="166" creationId="{9095C1F4-AE7F-44E4-8693-40D3D6831140}"/>
          </ac:spMkLst>
        </pc:spChg>
        <pc:grpChg chg="add">
          <ac:chgData name="Yilmaz Mustafa" userId="bbcede42-c1b2-43e6-a370-e252b59f6c51" providerId="ADAL" clId="{841C3BCF-9797-44AB-A6F9-7E2BA5778821}" dt="2022-01-31T21:43:11.453" v="1624" actId="26606"/>
          <ac:grpSpMkLst>
            <pc:docMk/>
            <pc:sldMk cId="0" sldId="285"/>
            <ac:grpSpMk id="167" creationId="{8734DDD3-F723-4DD3-8ABE-EC0B2AC87D74}"/>
          </ac:grpSpMkLst>
        </pc:grpChg>
      </pc:sldChg>
      <pc:sldChg chg="addSp delSp modSp mod setBg addAnim">
        <pc:chgData name="Yilmaz Mustafa" userId="bbcede42-c1b2-43e6-a370-e252b59f6c51" providerId="ADAL" clId="{841C3BCF-9797-44AB-A6F9-7E2BA5778821}" dt="2022-01-31T21:43:21.725" v="1626"/>
        <pc:sldMkLst>
          <pc:docMk/>
          <pc:sldMk cId="0" sldId="286"/>
        </pc:sldMkLst>
        <pc:spChg chg="add">
          <ac:chgData name="Yilmaz Mustafa" userId="bbcede42-c1b2-43e6-a370-e252b59f6c51" providerId="ADAL" clId="{841C3BCF-9797-44AB-A6F9-7E2BA5778821}" dt="2022-01-31T21:43:21.724" v="1625" actId="26606"/>
          <ac:spMkLst>
            <pc:docMk/>
            <pc:sldMk cId="0" sldId="286"/>
            <ac:spMk id="107" creationId="{4522B21E-B2B9-4C72-9A71-C87EFD137480}"/>
          </ac:spMkLst>
        </pc:spChg>
        <pc:spChg chg="add">
          <ac:chgData name="Yilmaz Mustafa" userId="bbcede42-c1b2-43e6-a370-e252b59f6c51" providerId="ADAL" clId="{841C3BCF-9797-44AB-A6F9-7E2BA5778821}" dt="2022-01-31T21:43:21.724" v="1625" actId="26606"/>
          <ac:spMkLst>
            <pc:docMk/>
            <pc:sldMk cId="0" sldId="286"/>
            <ac:spMk id="109" creationId="{5EB7D2A2-F448-44D4-938C-DC84CBCB3B1E}"/>
          </ac:spMkLst>
        </pc:spChg>
        <pc:spChg chg="add">
          <ac:chgData name="Yilmaz Mustafa" userId="bbcede42-c1b2-43e6-a370-e252b59f6c51" providerId="ADAL" clId="{841C3BCF-9797-44AB-A6F9-7E2BA5778821}" dt="2022-01-31T21:43:21.724" v="1625" actId="26606"/>
          <ac:spMkLst>
            <pc:docMk/>
            <pc:sldMk cId="0" sldId="286"/>
            <ac:spMk id="111" creationId="{871AEA07-1E14-44B4-8E55-64EF049CD66F}"/>
          </ac:spMkLst>
        </pc:spChg>
        <pc:spChg chg="mod">
          <ac:chgData name="Yilmaz Mustafa" userId="bbcede42-c1b2-43e6-a370-e252b59f6c51" providerId="ADAL" clId="{841C3BCF-9797-44AB-A6F9-7E2BA5778821}" dt="2022-01-31T21:43:21.724" v="1625" actId="26606"/>
          <ac:spMkLst>
            <pc:docMk/>
            <pc:sldMk cId="0" sldId="286"/>
            <ac:spMk id="166" creationId="{00000000-0000-0000-0000-000000000000}"/>
          </ac:spMkLst>
        </pc:spChg>
        <pc:picChg chg="add mod">
          <ac:chgData name="Yilmaz Mustafa" userId="bbcede42-c1b2-43e6-a370-e252b59f6c51" providerId="ADAL" clId="{841C3BCF-9797-44AB-A6F9-7E2BA5778821}" dt="2022-01-31T21:40:08.114" v="1546"/>
          <ac:picMkLst>
            <pc:docMk/>
            <pc:sldMk cId="0" sldId="286"/>
            <ac:picMk id="4" creationId="{03AEF659-C494-4D14-9347-D2832A9CE3FD}"/>
          </ac:picMkLst>
        </pc:picChg>
        <pc:picChg chg="del">
          <ac:chgData name="Yilmaz Mustafa" userId="bbcede42-c1b2-43e6-a370-e252b59f6c51" providerId="ADAL" clId="{841C3BCF-9797-44AB-A6F9-7E2BA5778821}" dt="2022-01-31T21:40:07.369" v="1545" actId="478"/>
          <ac:picMkLst>
            <pc:docMk/>
            <pc:sldMk cId="0" sldId="286"/>
            <ac:picMk id="167" creationId="{00000000-0000-0000-0000-000000000000}"/>
          </ac:picMkLst>
        </pc:picChg>
        <pc:cxnChg chg="add">
          <ac:chgData name="Yilmaz Mustafa" userId="bbcede42-c1b2-43e6-a370-e252b59f6c51" providerId="ADAL" clId="{841C3BCF-9797-44AB-A6F9-7E2BA5778821}" dt="2022-01-31T21:43:21.724" v="1625" actId="26606"/>
          <ac:cxnSpMkLst>
            <pc:docMk/>
            <pc:sldMk cId="0" sldId="286"/>
            <ac:cxnSpMk id="113" creationId="{F7C8EA93-3210-4C62-99E9-153C275E3A87}"/>
          </ac:cxnSpMkLst>
        </pc:cxnChg>
      </pc:sldChg>
      <pc:sldChg chg="addSp delSp modSp mod setBg">
        <pc:chgData name="Yilmaz Mustafa" userId="bbcede42-c1b2-43e6-a370-e252b59f6c51" providerId="ADAL" clId="{841C3BCF-9797-44AB-A6F9-7E2BA5778821}" dt="2022-01-31T21:47:17.184" v="1678" actId="20577"/>
        <pc:sldMkLst>
          <pc:docMk/>
          <pc:sldMk cId="0" sldId="287"/>
        </pc:sldMkLst>
        <pc:spChg chg="add del">
          <ac:chgData name="Yilmaz Mustafa" userId="bbcede42-c1b2-43e6-a370-e252b59f6c51" providerId="ADAL" clId="{841C3BCF-9797-44AB-A6F9-7E2BA5778821}" dt="2022-01-31T21:43:50.189" v="1628" actId="26606"/>
          <ac:spMkLst>
            <pc:docMk/>
            <pc:sldMk cId="0" sldId="287"/>
            <ac:spMk id="109" creationId="{FFD48BC7-DC40-47DE-87EE-9F4B6ECB9ABB}"/>
          </ac:spMkLst>
        </pc:spChg>
        <pc:spChg chg="add del">
          <ac:chgData name="Yilmaz Mustafa" userId="bbcede42-c1b2-43e6-a370-e252b59f6c51" providerId="ADAL" clId="{841C3BCF-9797-44AB-A6F9-7E2BA5778821}" dt="2022-01-31T21:43:50.189" v="1628" actId="26606"/>
          <ac:spMkLst>
            <pc:docMk/>
            <pc:sldMk cId="0" sldId="287"/>
            <ac:spMk id="111" creationId="{E502BBC7-2C76-46F3-BC24-5985BC13DB88}"/>
          </ac:spMkLst>
        </pc:spChg>
        <pc:spChg chg="add del">
          <ac:chgData name="Yilmaz Mustafa" userId="bbcede42-c1b2-43e6-a370-e252b59f6c51" providerId="ADAL" clId="{841C3BCF-9797-44AB-A6F9-7E2BA5778821}" dt="2022-01-31T21:43:50.189" v="1628" actId="26606"/>
          <ac:spMkLst>
            <pc:docMk/>
            <pc:sldMk cId="0" sldId="287"/>
            <ac:spMk id="113" creationId="{C7F28D52-2A5F-4D23-81AE-7CB8B591C7AF}"/>
          </ac:spMkLst>
        </pc:spChg>
        <pc:spChg chg="add del">
          <ac:chgData name="Yilmaz Mustafa" userId="bbcede42-c1b2-43e6-a370-e252b59f6c51" providerId="ADAL" clId="{841C3BCF-9797-44AB-A6F9-7E2BA5778821}" dt="2022-01-31T21:43:50.189" v="1628" actId="26606"/>
          <ac:spMkLst>
            <pc:docMk/>
            <pc:sldMk cId="0" sldId="287"/>
            <ac:spMk id="115" creationId="{3629484E-3792-4B3D-89AD-7C8A1ED0E0D4}"/>
          </ac:spMkLst>
        </pc:spChg>
        <pc:spChg chg="add del">
          <ac:chgData name="Yilmaz Mustafa" userId="bbcede42-c1b2-43e6-a370-e252b59f6c51" providerId="ADAL" clId="{841C3BCF-9797-44AB-A6F9-7E2BA5778821}" dt="2022-01-31T21:43:54.659" v="1630" actId="26606"/>
          <ac:spMkLst>
            <pc:docMk/>
            <pc:sldMk cId="0" sldId="287"/>
            <ac:spMk id="117" creationId="{A6D7111A-21E5-4EE9-8A78-10E5530F0116}"/>
          </ac:spMkLst>
        </pc:spChg>
        <pc:spChg chg="add del">
          <ac:chgData name="Yilmaz Mustafa" userId="bbcede42-c1b2-43e6-a370-e252b59f6c51" providerId="ADAL" clId="{841C3BCF-9797-44AB-A6F9-7E2BA5778821}" dt="2022-01-31T21:43:54.659" v="1630" actId="26606"/>
          <ac:spMkLst>
            <pc:docMk/>
            <pc:sldMk cId="0" sldId="287"/>
            <ac:spMk id="119" creationId="{A3969E80-A77B-49FC-9122-D89AFD5EE118}"/>
          </ac:spMkLst>
        </pc:spChg>
        <pc:spChg chg="add del">
          <ac:chgData name="Yilmaz Mustafa" userId="bbcede42-c1b2-43e6-a370-e252b59f6c51" providerId="ADAL" clId="{841C3BCF-9797-44AB-A6F9-7E2BA5778821}" dt="2022-01-31T21:43:54.659" v="1630" actId="26606"/>
          <ac:spMkLst>
            <pc:docMk/>
            <pc:sldMk cId="0" sldId="287"/>
            <ac:spMk id="121" creationId="{1849CA57-76BD-4CF2-80BA-D7A46A01B7B1}"/>
          </ac:spMkLst>
        </pc:spChg>
        <pc:spChg chg="add del">
          <ac:chgData name="Yilmaz Mustafa" userId="bbcede42-c1b2-43e6-a370-e252b59f6c51" providerId="ADAL" clId="{841C3BCF-9797-44AB-A6F9-7E2BA5778821}" dt="2022-01-31T21:43:54.659" v="1630" actId="26606"/>
          <ac:spMkLst>
            <pc:docMk/>
            <pc:sldMk cId="0" sldId="287"/>
            <ac:spMk id="123" creationId="{35E9085E-E730-4768-83D4-6CB7E9897153}"/>
          </ac:spMkLst>
        </pc:spChg>
        <pc:spChg chg="add del">
          <ac:chgData name="Yilmaz Mustafa" userId="bbcede42-c1b2-43e6-a370-e252b59f6c51" providerId="ADAL" clId="{841C3BCF-9797-44AB-A6F9-7E2BA5778821}" dt="2022-01-31T21:43:54.659" v="1630" actId="26606"/>
          <ac:spMkLst>
            <pc:docMk/>
            <pc:sldMk cId="0" sldId="287"/>
            <ac:spMk id="125" creationId="{973272FE-A474-4CAE-8CA2-BCC8B476C3F4}"/>
          </ac:spMkLst>
        </pc:spChg>
        <pc:spChg chg="add del">
          <ac:chgData name="Yilmaz Mustafa" userId="bbcede42-c1b2-43e6-a370-e252b59f6c51" providerId="ADAL" clId="{841C3BCF-9797-44AB-A6F9-7E2BA5778821}" dt="2022-01-31T21:43:54.659" v="1630" actId="26606"/>
          <ac:spMkLst>
            <pc:docMk/>
            <pc:sldMk cId="0" sldId="287"/>
            <ac:spMk id="127" creationId="{E07981EA-05A6-437C-88D7-B377B92B031D}"/>
          </ac:spMkLst>
        </pc:spChg>
        <pc:spChg chg="mod">
          <ac:chgData name="Yilmaz Mustafa" userId="bbcede42-c1b2-43e6-a370-e252b59f6c51" providerId="ADAL" clId="{841C3BCF-9797-44AB-A6F9-7E2BA5778821}" dt="2022-01-31T21:47:17.184" v="1678" actId="20577"/>
          <ac:spMkLst>
            <pc:docMk/>
            <pc:sldMk cId="0" sldId="287"/>
            <ac:spMk id="168" creationId="{00000000-0000-0000-0000-000000000000}"/>
          </ac:spMkLst>
        </pc:spChg>
        <pc:spChg chg="add del">
          <ac:chgData name="Yilmaz Mustafa" userId="bbcede42-c1b2-43e6-a370-e252b59f6c51" providerId="ADAL" clId="{841C3BCF-9797-44AB-A6F9-7E2BA5778821}" dt="2022-01-31T21:43:54.659" v="1630" actId="26606"/>
          <ac:spMkLst>
            <pc:docMk/>
            <pc:sldMk cId="0" sldId="287"/>
            <ac:spMk id="170" creationId="{88294908-8B00-4F58-BBBA-20F71A40AA9E}"/>
          </ac:spMkLst>
        </pc:spChg>
        <pc:spChg chg="add del">
          <ac:chgData name="Yilmaz Mustafa" userId="bbcede42-c1b2-43e6-a370-e252b59f6c51" providerId="ADAL" clId="{841C3BCF-9797-44AB-A6F9-7E2BA5778821}" dt="2022-01-31T21:43:54.659" v="1630" actId="26606"/>
          <ac:spMkLst>
            <pc:docMk/>
            <pc:sldMk cId="0" sldId="287"/>
            <ac:spMk id="171" creationId="{4364C879-1404-4203-8E9D-CC5DE0A621A2}"/>
          </ac:spMkLst>
        </pc:spChg>
        <pc:spChg chg="add del">
          <ac:chgData name="Yilmaz Mustafa" userId="bbcede42-c1b2-43e6-a370-e252b59f6c51" providerId="ADAL" clId="{841C3BCF-9797-44AB-A6F9-7E2BA5778821}" dt="2022-01-31T21:43:54.659" v="1630" actId="26606"/>
          <ac:spMkLst>
            <pc:docMk/>
            <pc:sldMk cId="0" sldId="287"/>
            <ac:spMk id="172" creationId="{84617302-4B0D-4351-A6BB-6F0930D943AC}"/>
          </ac:spMkLst>
        </pc:spChg>
        <pc:spChg chg="add del">
          <ac:chgData name="Yilmaz Mustafa" userId="bbcede42-c1b2-43e6-a370-e252b59f6c51" providerId="ADAL" clId="{841C3BCF-9797-44AB-A6F9-7E2BA5778821}" dt="2022-01-31T21:43:54.659" v="1630" actId="26606"/>
          <ac:spMkLst>
            <pc:docMk/>
            <pc:sldMk cId="0" sldId="287"/>
            <ac:spMk id="173" creationId="{DA2C7802-C2E0-4218-8F89-8DD7CCD2CD1C}"/>
          </ac:spMkLst>
        </pc:spChg>
        <pc:spChg chg="add del">
          <ac:chgData name="Yilmaz Mustafa" userId="bbcede42-c1b2-43e6-a370-e252b59f6c51" providerId="ADAL" clId="{841C3BCF-9797-44AB-A6F9-7E2BA5778821}" dt="2022-01-31T21:43:54.659" v="1630" actId="26606"/>
          <ac:spMkLst>
            <pc:docMk/>
            <pc:sldMk cId="0" sldId="287"/>
            <ac:spMk id="183" creationId="{15E3C750-986E-4769-B1AE-49289FBEE757}"/>
          </ac:spMkLst>
        </pc:spChg>
        <pc:spChg chg="add">
          <ac:chgData name="Yilmaz Mustafa" userId="bbcede42-c1b2-43e6-a370-e252b59f6c51" providerId="ADAL" clId="{841C3BCF-9797-44AB-A6F9-7E2BA5778821}" dt="2022-01-31T21:43:54.668" v="1631" actId="26606"/>
          <ac:spMkLst>
            <pc:docMk/>
            <pc:sldMk cId="0" sldId="287"/>
            <ac:spMk id="185" creationId="{4E1BEB12-92AF-4445-98AD-4C7756E7C93B}"/>
          </ac:spMkLst>
        </pc:spChg>
        <pc:spChg chg="add">
          <ac:chgData name="Yilmaz Mustafa" userId="bbcede42-c1b2-43e6-a370-e252b59f6c51" providerId="ADAL" clId="{841C3BCF-9797-44AB-A6F9-7E2BA5778821}" dt="2022-01-31T21:43:54.668" v="1631" actId="26606"/>
          <ac:spMkLst>
            <pc:docMk/>
            <pc:sldMk cId="0" sldId="287"/>
            <ac:spMk id="186" creationId="{D0522C2C-7B5C-48A7-A969-03941E5D2E76}"/>
          </ac:spMkLst>
        </pc:spChg>
        <pc:spChg chg="add">
          <ac:chgData name="Yilmaz Mustafa" userId="bbcede42-c1b2-43e6-a370-e252b59f6c51" providerId="ADAL" clId="{841C3BCF-9797-44AB-A6F9-7E2BA5778821}" dt="2022-01-31T21:43:54.668" v="1631" actId="26606"/>
          <ac:spMkLst>
            <pc:docMk/>
            <pc:sldMk cId="0" sldId="287"/>
            <ac:spMk id="187" creationId="{9C682A1A-5B2D-4111-BBD6-620165633E5B}"/>
          </ac:spMkLst>
        </pc:spChg>
        <pc:spChg chg="add">
          <ac:chgData name="Yilmaz Mustafa" userId="bbcede42-c1b2-43e6-a370-e252b59f6c51" providerId="ADAL" clId="{841C3BCF-9797-44AB-A6F9-7E2BA5778821}" dt="2022-01-31T21:43:54.668" v="1631" actId="26606"/>
          <ac:spMkLst>
            <pc:docMk/>
            <pc:sldMk cId="0" sldId="287"/>
            <ac:spMk id="188" creationId="{D6EE29F2-D77F-4BD0-A20B-334D316A1C9D}"/>
          </ac:spMkLst>
        </pc:spChg>
        <pc:spChg chg="add">
          <ac:chgData name="Yilmaz Mustafa" userId="bbcede42-c1b2-43e6-a370-e252b59f6c51" providerId="ADAL" clId="{841C3BCF-9797-44AB-A6F9-7E2BA5778821}" dt="2022-01-31T21:43:54.668" v="1631" actId="26606"/>
          <ac:spMkLst>
            <pc:docMk/>
            <pc:sldMk cId="0" sldId="287"/>
            <ac:spMk id="189" creationId="{22D09ED2-868F-42C6-866E-F92E0CEF314F}"/>
          </ac:spMkLst>
        </pc:spChg>
        <pc:picChg chg="add mod">
          <ac:chgData name="Yilmaz Mustafa" userId="bbcede42-c1b2-43e6-a370-e252b59f6c51" providerId="ADAL" clId="{841C3BCF-9797-44AB-A6F9-7E2BA5778821}" dt="2022-01-31T21:40:12.395" v="1548"/>
          <ac:picMkLst>
            <pc:docMk/>
            <pc:sldMk cId="0" sldId="287"/>
            <ac:picMk id="4" creationId="{43AA7C09-01FB-4A1C-864D-90C944CA2E88}"/>
          </ac:picMkLst>
        </pc:picChg>
        <pc:picChg chg="del">
          <ac:chgData name="Yilmaz Mustafa" userId="bbcede42-c1b2-43e6-a370-e252b59f6c51" providerId="ADAL" clId="{841C3BCF-9797-44AB-A6F9-7E2BA5778821}" dt="2022-01-31T21:40:11.619" v="1547" actId="478"/>
          <ac:picMkLst>
            <pc:docMk/>
            <pc:sldMk cId="0" sldId="287"/>
            <ac:picMk id="169" creationId="{00000000-0000-0000-0000-000000000000}"/>
          </ac:picMkLst>
        </pc:picChg>
      </pc:sldChg>
      <pc:sldChg chg="addSp delSp modSp mod setBg">
        <pc:chgData name="Yilmaz Mustafa" userId="bbcede42-c1b2-43e6-a370-e252b59f6c51" providerId="ADAL" clId="{841C3BCF-9797-44AB-A6F9-7E2BA5778821}" dt="2022-01-31T21:50:29.794" v="1706" actId="1038"/>
        <pc:sldMkLst>
          <pc:docMk/>
          <pc:sldMk cId="0" sldId="288"/>
        </pc:sldMkLst>
        <pc:spChg chg="add del">
          <ac:chgData name="Yilmaz Mustafa" userId="bbcede42-c1b2-43e6-a370-e252b59f6c51" providerId="ADAL" clId="{841C3BCF-9797-44AB-A6F9-7E2BA5778821}" dt="2022-01-31T21:44:15.136" v="1633" actId="26606"/>
          <ac:spMkLst>
            <pc:docMk/>
            <pc:sldMk cId="0" sldId="288"/>
            <ac:spMk id="112" creationId="{8B9AA7C6-5E5A-498E-A6DF-A943376E09BC}"/>
          </ac:spMkLst>
        </pc:spChg>
        <pc:spChg chg="add del">
          <ac:chgData name="Yilmaz Mustafa" userId="bbcede42-c1b2-43e6-a370-e252b59f6c51" providerId="ADAL" clId="{841C3BCF-9797-44AB-A6F9-7E2BA5778821}" dt="2022-01-31T21:44:15.136" v="1633" actId="26606"/>
          <ac:spMkLst>
            <pc:docMk/>
            <pc:sldMk cId="0" sldId="288"/>
            <ac:spMk id="118" creationId="{81E140AE-0ABF-47C8-BF32-7D2F0CF2BA44}"/>
          </ac:spMkLst>
        </pc:spChg>
        <pc:spChg chg="add del">
          <ac:chgData name="Yilmaz Mustafa" userId="bbcede42-c1b2-43e6-a370-e252b59f6c51" providerId="ADAL" clId="{841C3BCF-9797-44AB-A6F9-7E2BA5778821}" dt="2022-01-31T21:44:15.136" v="1633" actId="26606"/>
          <ac:spMkLst>
            <pc:docMk/>
            <pc:sldMk cId="0" sldId="288"/>
            <ac:spMk id="120" creationId="{CBC4F608-B4B8-48C3-9572-C0F061B1CD99}"/>
          </ac:spMkLst>
        </pc:spChg>
        <pc:spChg chg="mod">
          <ac:chgData name="Yilmaz Mustafa" userId="bbcede42-c1b2-43e6-a370-e252b59f6c51" providerId="ADAL" clId="{841C3BCF-9797-44AB-A6F9-7E2BA5778821}" dt="2022-01-31T21:44:15.539" v="1634" actId="26606"/>
          <ac:spMkLst>
            <pc:docMk/>
            <pc:sldMk cId="0" sldId="288"/>
            <ac:spMk id="170" creationId="{00000000-0000-0000-0000-000000000000}"/>
          </ac:spMkLst>
        </pc:spChg>
        <pc:spChg chg="mod">
          <ac:chgData name="Yilmaz Mustafa" userId="bbcede42-c1b2-43e6-a370-e252b59f6c51" providerId="ADAL" clId="{841C3BCF-9797-44AB-A6F9-7E2BA5778821}" dt="2022-01-31T21:50:29.794" v="1706" actId="1038"/>
          <ac:spMkLst>
            <pc:docMk/>
            <pc:sldMk cId="0" sldId="288"/>
            <ac:spMk id="171" creationId="{00000000-0000-0000-0000-000000000000}"/>
          </ac:spMkLst>
        </pc:spChg>
        <pc:spChg chg="add">
          <ac:chgData name="Yilmaz Mustafa" userId="bbcede42-c1b2-43e6-a370-e252b59f6c51" providerId="ADAL" clId="{841C3BCF-9797-44AB-A6F9-7E2BA5778821}" dt="2022-01-31T21:44:15.539" v="1634" actId="26606"/>
          <ac:spMkLst>
            <pc:docMk/>
            <pc:sldMk cId="0" sldId="288"/>
            <ac:spMk id="173" creationId="{5C8908E2-EE49-44D2-9428-A28D2312A8D5}"/>
          </ac:spMkLst>
        </pc:spChg>
        <pc:spChg chg="add">
          <ac:chgData name="Yilmaz Mustafa" userId="bbcede42-c1b2-43e6-a370-e252b59f6c51" providerId="ADAL" clId="{841C3BCF-9797-44AB-A6F9-7E2BA5778821}" dt="2022-01-31T21:44:15.539" v="1634" actId="26606"/>
          <ac:spMkLst>
            <pc:docMk/>
            <pc:sldMk cId="0" sldId="288"/>
            <ac:spMk id="176" creationId="{BD92035A-AA2F-4CD8-A556-1CE8BDEC75BD}"/>
          </ac:spMkLst>
        </pc:spChg>
        <pc:spChg chg="add">
          <ac:chgData name="Yilmaz Mustafa" userId="bbcede42-c1b2-43e6-a370-e252b59f6c51" providerId="ADAL" clId="{841C3BCF-9797-44AB-A6F9-7E2BA5778821}" dt="2022-01-31T21:44:15.539" v="1634" actId="26606"/>
          <ac:spMkLst>
            <pc:docMk/>
            <pc:sldMk cId="0" sldId="288"/>
            <ac:spMk id="177" creationId="{ED888B23-07FA-482A-96DF-47E31AF1A603}"/>
          </ac:spMkLst>
        </pc:spChg>
        <pc:grpChg chg="add del">
          <ac:chgData name="Yilmaz Mustafa" userId="bbcede42-c1b2-43e6-a370-e252b59f6c51" providerId="ADAL" clId="{841C3BCF-9797-44AB-A6F9-7E2BA5778821}" dt="2022-01-31T21:44:15.136" v="1633" actId="26606"/>
          <ac:grpSpMkLst>
            <pc:docMk/>
            <pc:sldMk cId="0" sldId="288"/>
            <ac:grpSpMk id="114" creationId="{83EAB11A-76F7-48F4-9B4F-5BFDF4BF9670}"/>
          </ac:grpSpMkLst>
        </pc:grpChg>
        <pc:grpChg chg="add">
          <ac:chgData name="Yilmaz Mustafa" userId="bbcede42-c1b2-43e6-a370-e252b59f6c51" providerId="ADAL" clId="{841C3BCF-9797-44AB-A6F9-7E2BA5778821}" dt="2022-01-31T21:44:15.539" v="1634" actId="26606"/>
          <ac:grpSpMkLst>
            <pc:docMk/>
            <pc:sldMk cId="0" sldId="288"/>
            <ac:grpSpMk id="174" creationId="{5D1A9D8B-3117-4D9D-BDA4-DD81895098B0}"/>
          </ac:grpSpMkLst>
        </pc:grpChg>
        <pc:picChg chg="add mod">
          <ac:chgData name="Yilmaz Mustafa" userId="bbcede42-c1b2-43e6-a370-e252b59f6c51" providerId="ADAL" clId="{841C3BCF-9797-44AB-A6F9-7E2BA5778821}" dt="2022-01-31T21:40:18.066" v="1550"/>
          <ac:picMkLst>
            <pc:docMk/>
            <pc:sldMk cId="0" sldId="288"/>
            <ac:picMk id="5" creationId="{A57C3D03-E0A4-4943-A92C-4335EF3B5B66}"/>
          </ac:picMkLst>
        </pc:picChg>
        <pc:picChg chg="del">
          <ac:chgData name="Yilmaz Mustafa" userId="bbcede42-c1b2-43e6-a370-e252b59f6c51" providerId="ADAL" clId="{841C3BCF-9797-44AB-A6F9-7E2BA5778821}" dt="2022-01-31T21:40:16.655" v="1549" actId="478"/>
          <ac:picMkLst>
            <pc:docMk/>
            <pc:sldMk cId="0" sldId="288"/>
            <ac:picMk id="172" creationId="{00000000-0000-0000-0000-000000000000}"/>
          </ac:picMkLst>
        </pc:picChg>
      </pc:sldChg>
      <pc:sldChg chg="addSp delSp modSp mod setBg">
        <pc:chgData name="Yilmaz Mustafa" userId="bbcede42-c1b2-43e6-a370-e252b59f6c51" providerId="ADAL" clId="{841C3BCF-9797-44AB-A6F9-7E2BA5778821}" dt="2022-01-31T21:50:57.534" v="1736" actId="1037"/>
        <pc:sldMkLst>
          <pc:docMk/>
          <pc:sldMk cId="0" sldId="289"/>
        </pc:sldMkLst>
        <pc:spChg chg="add">
          <ac:chgData name="Yilmaz Mustafa" userId="bbcede42-c1b2-43e6-a370-e252b59f6c51" providerId="ADAL" clId="{841C3BCF-9797-44AB-A6F9-7E2BA5778821}" dt="2022-01-31T21:46:34.168" v="1657" actId="26606"/>
          <ac:spMkLst>
            <pc:docMk/>
            <pc:sldMk cId="0" sldId="289"/>
            <ac:spMk id="115" creationId="{081EA652-8C6A-4E69-BEB9-170809474553}"/>
          </ac:spMkLst>
        </pc:spChg>
        <pc:spChg chg="add">
          <ac:chgData name="Yilmaz Mustafa" userId="bbcede42-c1b2-43e6-a370-e252b59f6c51" providerId="ADAL" clId="{841C3BCF-9797-44AB-A6F9-7E2BA5778821}" dt="2022-01-31T21:46:34.168" v="1657" actId="26606"/>
          <ac:spMkLst>
            <pc:docMk/>
            <pc:sldMk cId="0" sldId="289"/>
            <ac:spMk id="117" creationId="{5298780A-33B9-4EA2-8F67-DE68AD62841B}"/>
          </ac:spMkLst>
        </pc:spChg>
        <pc:spChg chg="add">
          <ac:chgData name="Yilmaz Mustafa" userId="bbcede42-c1b2-43e6-a370-e252b59f6c51" providerId="ADAL" clId="{841C3BCF-9797-44AB-A6F9-7E2BA5778821}" dt="2022-01-31T21:46:34.168" v="1657" actId="26606"/>
          <ac:spMkLst>
            <pc:docMk/>
            <pc:sldMk cId="0" sldId="289"/>
            <ac:spMk id="119" creationId="{7F488E8B-4E1E-4402-8935-D4E6C02615C7}"/>
          </ac:spMkLst>
        </pc:spChg>
        <pc:spChg chg="mod">
          <ac:chgData name="Yilmaz Mustafa" userId="bbcede42-c1b2-43e6-a370-e252b59f6c51" providerId="ADAL" clId="{841C3BCF-9797-44AB-A6F9-7E2BA5778821}" dt="2022-01-31T21:46:34.168" v="1657" actId="26606"/>
          <ac:spMkLst>
            <pc:docMk/>
            <pc:sldMk cId="0" sldId="289"/>
            <ac:spMk id="173" creationId="{00000000-0000-0000-0000-000000000000}"/>
          </ac:spMkLst>
        </pc:spChg>
        <pc:spChg chg="mod">
          <ac:chgData name="Yilmaz Mustafa" userId="bbcede42-c1b2-43e6-a370-e252b59f6c51" providerId="ADAL" clId="{841C3BCF-9797-44AB-A6F9-7E2BA5778821}" dt="2022-01-31T21:50:57.534" v="1736" actId="1037"/>
          <ac:spMkLst>
            <pc:docMk/>
            <pc:sldMk cId="0" sldId="289"/>
            <ac:spMk id="174" creationId="{00000000-0000-0000-0000-000000000000}"/>
          </ac:spMkLst>
        </pc:spChg>
        <pc:picChg chg="add mod">
          <ac:chgData name="Yilmaz Mustafa" userId="bbcede42-c1b2-43e6-a370-e252b59f6c51" providerId="ADAL" clId="{841C3BCF-9797-44AB-A6F9-7E2BA5778821}" dt="2022-01-31T21:40:31.090" v="1568"/>
          <ac:picMkLst>
            <pc:docMk/>
            <pc:sldMk cId="0" sldId="289"/>
            <ac:picMk id="5" creationId="{FD6B2BDF-2D18-4996-81E7-3C7A26A8EAC2}"/>
          </ac:picMkLst>
        </pc:picChg>
        <pc:picChg chg="del">
          <ac:chgData name="Yilmaz Mustafa" userId="bbcede42-c1b2-43e6-a370-e252b59f6c51" providerId="ADAL" clId="{841C3BCF-9797-44AB-A6F9-7E2BA5778821}" dt="2022-01-31T21:40:30.063" v="1567" actId="478"/>
          <ac:picMkLst>
            <pc:docMk/>
            <pc:sldMk cId="0" sldId="289"/>
            <ac:picMk id="175" creationId="{00000000-0000-0000-0000-000000000000}"/>
          </ac:picMkLst>
        </pc:picChg>
        <pc:cxnChg chg="add">
          <ac:chgData name="Yilmaz Mustafa" userId="bbcede42-c1b2-43e6-a370-e252b59f6c51" providerId="ADAL" clId="{841C3BCF-9797-44AB-A6F9-7E2BA5778821}" dt="2022-01-31T21:46:34.168" v="1657" actId="26606"/>
          <ac:cxnSpMkLst>
            <pc:docMk/>
            <pc:sldMk cId="0" sldId="289"/>
            <ac:cxnSpMk id="121" creationId="{23AAC9B5-8015-485C-ACF9-A750390E9A56}"/>
          </ac:cxnSpMkLst>
        </pc:cxnChg>
      </pc:sldChg>
      <pc:sldChg chg="addSp delSp modSp mod setBg">
        <pc:chgData name="Yilmaz Mustafa" userId="bbcede42-c1b2-43e6-a370-e252b59f6c51" providerId="ADAL" clId="{841C3BCF-9797-44AB-A6F9-7E2BA5778821}" dt="2022-01-31T21:54:26.376" v="1861" actId="20577"/>
        <pc:sldMkLst>
          <pc:docMk/>
          <pc:sldMk cId="0" sldId="290"/>
        </pc:sldMkLst>
        <pc:spChg chg="mod">
          <ac:chgData name="Yilmaz Mustafa" userId="bbcede42-c1b2-43e6-a370-e252b59f6c51" providerId="ADAL" clId="{841C3BCF-9797-44AB-A6F9-7E2BA5778821}" dt="2022-01-31T21:52:14.264" v="1738" actId="26606"/>
          <ac:spMkLst>
            <pc:docMk/>
            <pc:sldMk cId="0" sldId="290"/>
            <ac:spMk id="176" creationId="{00000000-0000-0000-0000-000000000000}"/>
          </ac:spMkLst>
        </pc:spChg>
        <pc:spChg chg="mod">
          <ac:chgData name="Yilmaz Mustafa" userId="bbcede42-c1b2-43e6-a370-e252b59f6c51" providerId="ADAL" clId="{841C3BCF-9797-44AB-A6F9-7E2BA5778821}" dt="2022-01-31T21:54:26.376" v="1861" actId="20577"/>
          <ac:spMkLst>
            <pc:docMk/>
            <pc:sldMk cId="0" sldId="290"/>
            <ac:spMk id="177" creationId="{00000000-0000-0000-0000-000000000000}"/>
          </ac:spMkLst>
        </pc:spChg>
        <pc:spChg chg="add">
          <ac:chgData name="Yilmaz Mustafa" userId="bbcede42-c1b2-43e6-a370-e252b59f6c51" providerId="ADAL" clId="{841C3BCF-9797-44AB-A6F9-7E2BA5778821}" dt="2022-01-31T21:52:14.264" v="1738" actId="26606"/>
          <ac:spMkLst>
            <pc:docMk/>
            <pc:sldMk cId="0" sldId="290"/>
            <ac:spMk id="192" creationId="{0288C6B4-AFC3-407F-A595-EFFD38D4CCAF}"/>
          </ac:spMkLst>
        </pc:spChg>
        <pc:spChg chg="add">
          <ac:chgData name="Yilmaz Mustafa" userId="bbcede42-c1b2-43e6-a370-e252b59f6c51" providerId="ADAL" clId="{841C3BCF-9797-44AB-A6F9-7E2BA5778821}" dt="2022-01-31T21:52:14.264" v="1738" actId="26606"/>
          <ac:spMkLst>
            <pc:docMk/>
            <pc:sldMk cId="0" sldId="290"/>
            <ac:spMk id="193" creationId="{CF236821-17FE-429B-8D2C-08E13A64EA40}"/>
          </ac:spMkLst>
        </pc:spChg>
        <pc:spChg chg="add">
          <ac:chgData name="Yilmaz Mustafa" userId="bbcede42-c1b2-43e6-a370-e252b59f6c51" providerId="ADAL" clId="{841C3BCF-9797-44AB-A6F9-7E2BA5778821}" dt="2022-01-31T21:52:14.264" v="1738" actId="26606"/>
          <ac:spMkLst>
            <pc:docMk/>
            <pc:sldMk cId="0" sldId="290"/>
            <ac:spMk id="194" creationId="{C0BDBCD2-E081-43AB-9119-C55465E59757}"/>
          </ac:spMkLst>
        </pc:spChg>
        <pc:spChg chg="add">
          <ac:chgData name="Yilmaz Mustafa" userId="bbcede42-c1b2-43e6-a370-e252b59f6c51" providerId="ADAL" clId="{841C3BCF-9797-44AB-A6F9-7E2BA5778821}" dt="2022-01-31T21:52:14.264" v="1738" actId="26606"/>
          <ac:spMkLst>
            <pc:docMk/>
            <pc:sldMk cId="0" sldId="290"/>
            <ac:spMk id="195" creationId="{98E79BE4-34FE-485A-98A5-92CE8F7C4743}"/>
          </ac:spMkLst>
        </pc:spChg>
        <pc:spChg chg="add">
          <ac:chgData name="Yilmaz Mustafa" userId="bbcede42-c1b2-43e6-a370-e252b59f6c51" providerId="ADAL" clId="{841C3BCF-9797-44AB-A6F9-7E2BA5778821}" dt="2022-01-31T21:52:14.264" v="1738" actId="26606"/>
          <ac:spMkLst>
            <pc:docMk/>
            <pc:sldMk cId="0" sldId="290"/>
            <ac:spMk id="196" creationId="{7A5F0580-5EE9-419F-96EE-B6529EF6E7D0}"/>
          </ac:spMkLst>
        </pc:spChg>
        <pc:picChg chg="add mod ord">
          <ac:chgData name="Yilmaz Mustafa" userId="bbcede42-c1b2-43e6-a370-e252b59f6c51" providerId="ADAL" clId="{841C3BCF-9797-44AB-A6F9-7E2BA5778821}" dt="2022-01-31T21:52:14.264" v="1738" actId="26606"/>
          <ac:picMkLst>
            <pc:docMk/>
            <pc:sldMk cId="0" sldId="290"/>
            <ac:picMk id="5" creationId="{E3EE5C48-2986-4C63-926D-B987F203CB9E}"/>
          </ac:picMkLst>
        </pc:picChg>
        <pc:picChg chg="del">
          <ac:chgData name="Yilmaz Mustafa" userId="bbcede42-c1b2-43e6-a370-e252b59f6c51" providerId="ADAL" clId="{841C3BCF-9797-44AB-A6F9-7E2BA5778821}" dt="2022-01-31T21:40:34.329" v="1569" actId="478"/>
          <ac:picMkLst>
            <pc:docMk/>
            <pc:sldMk cId="0" sldId="290"/>
            <ac:picMk id="178" creationId="{00000000-0000-0000-0000-000000000000}"/>
          </ac:picMkLst>
        </pc:picChg>
        <pc:picChg chg="add mod">
          <ac:chgData name="Yilmaz Mustafa" userId="bbcede42-c1b2-43e6-a370-e252b59f6c51" providerId="ADAL" clId="{841C3BCF-9797-44AB-A6F9-7E2BA5778821}" dt="2022-01-31T21:52:14.264" v="1738" actId="26606"/>
          <ac:picMkLst>
            <pc:docMk/>
            <pc:sldMk cId="0" sldId="290"/>
            <ac:picMk id="2050" creationId="{03D123D7-5655-4FB7-B5ED-7ACB2FAE8941}"/>
          </ac:picMkLst>
        </pc:picChg>
      </pc:sldChg>
      <pc:sldChg chg="addSp delSp modSp del mod">
        <pc:chgData name="Yilmaz Mustafa" userId="bbcede42-c1b2-43e6-a370-e252b59f6c51" providerId="ADAL" clId="{841C3BCF-9797-44AB-A6F9-7E2BA5778821}" dt="2022-01-31T21:55:37.787" v="1862" actId="2696"/>
        <pc:sldMkLst>
          <pc:docMk/>
          <pc:sldMk cId="0" sldId="291"/>
        </pc:sldMkLst>
        <pc:spChg chg="mod">
          <ac:chgData name="Yilmaz Mustafa" userId="bbcede42-c1b2-43e6-a370-e252b59f6c51" providerId="ADAL" clId="{841C3BCF-9797-44AB-A6F9-7E2BA5778821}" dt="2022-01-31T21:45:39.709" v="1645" actId="122"/>
          <ac:spMkLst>
            <pc:docMk/>
            <pc:sldMk cId="0" sldId="291"/>
            <ac:spMk id="179" creationId="{00000000-0000-0000-0000-000000000000}"/>
          </ac:spMkLst>
        </pc:spChg>
        <pc:spChg chg="mod">
          <ac:chgData name="Yilmaz Mustafa" userId="bbcede42-c1b2-43e6-a370-e252b59f6c51" providerId="ADAL" clId="{841C3BCF-9797-44AB-A6F9-7E2BA5778821}" dt="2022-01-31T21:19:21.775" v="1194" actId="33524"/>
          <ac:spMkLst>
            <pc:docMk/>
            <pc:sldMk cId="0" sldId="291"/>
            <ac:spMk id="180" creationId="{00000000-0000-0000-0000-000000000000}"/>
          </ac:spMkLst>
        </pc:spChg>
        <pc:picChg chg="add mod">
          <ac:chgData name="Yilmaz Mustafa" userId="bbcede42-c1b2-43e6-a370-e252b59f6c51" providerId="ADAL" clId="{841C3BCF-9797-44AB-A6F9-7E2BA5778821}" dt="2022-01-31T21:40:39.048" v="1572"/>
          <ac:picMkLst>
            <pc:docMk/>
            <pc:sldMk cId="0" sldId="291"/>
            <ac:picMk id="5" creationId="{BE0240B5-C98E-4291-8617-4B8EA54E7530}"/>
          </ac:picMkLst>
        </pc:picChg>
        <pc:picChg chg="del">
          <ac:chgData name="Yilmaz Mustafa" userId="bbcede42-c1b2-43e6-a370-e252b59f6c51" providerId="ADAL" clId="{841C3BCF-9797-44AB-A6F9-7E2BA5778821}" dt="2022-01-31T21:40:38.075" v="1571" actId="478"/>
          <ac:picMkLst>
            <pc:docMk/>
            <pc:sldMk cId="0" sldId="291"/>
            <ac:picMk id="181" creationId="{00000000-0000-0000-0000-000000000000}"/>
          </ac:picMkLst>
        </pc:picChg>
      </pc:sldChg>
      <pc:sldChg chg="addSp delSp modSp mod setBg">
        <pc:chgData name="Yilmaz Mustafa" userId="bbcede42-c1b2-43e6-a370-e252b59f6c51" providerId="ADAL" clId="{841C3BCF-9797-44AB-A6F9-7E2BA5778821}" dt="2022-01-31T21:57:03.324" v="1921" actId="26606"/>
        <pc:sldMkLst>
          <pc:docMk/>
          <pc:sldMk cId="0" sldId="292"/>
        </pc:sldMkLst>
        <pc:spChg chg="mod">
          <ac:chgData name="Yilmaz Mustafa" userId="bbcede42-c1b2-43e6-a370-e252b59f6c51" providerId="ADAL" clId="{841C3BCF-9797-44AB-A6F9-7E2BA5778821}" dt="2022-01-31T21:57:03.324" v="1921" actId="26606"/>
          <ac:spMkLst>
            <pc:docMk/>
            <pc:sldMk cId="0" sldId="292"/>
            <ac:spMk id="182" creationId="{00000000-0000-0000-0000-000000000000}"/>
          </ac:spMkLst>
        </pc:spChg>
        <pc:spChg chg="add">
          <ac:chgData name="Yilmaz Mustafa" userId="bbcede42-c1b2-43e6-a370-e252b59f6c51" providerId="ADAL" clId="{841C3BCF-9797-44AB-A6F9-7E2BA5778821}" dt="2022-01-31T21:57:03.324" v="1921" actId="26606"/>
          <ac:spMkLst>
            <pc:docMk/>
            <pc:sldMk cId="0" sldId="292"/>
            <ac:spMk id="192" creationId="{E30408B7-02B2-4EC4-8EE8-B53E74642A86}"/>
          </ac:spMkLst>
        </pc:spChg>
        <pc:grpChg chg="add">
          <ac:chgData name="Yilmaz Mustafa" userId="bbcede42-c1b2-43e6-a370-e252b59f6c51" providerId="ADAL" clId="{841C3BCF-9797-44AB-A6F9-7E2BA5778821}" dt="2022-01-31T21:57:03.324" v="1921" actId="26606"/>
          <ac:grpSpMkLst>
            <pc:docMk/>
            <pc:sldMk cId="0" sldId="292"/>
            <ac:grpSpMk id="193" creationId="{3CA30F3A-949D-4014-A5BD-809F81E84132}"/>
          </ac:grpSpMkLst>
        </pc:grpChg>
        <pc:picChg chg="add mod ord">
          <ac:chgData name="Yilmaz Mustafa" userId="bbcede42-c1b2-43e6-a370-e252b59f6c51" providerId="ADAL" clId="{841C3BCF-9797-44AB-A6F9-7E2BA5778821}" dt="2022-01-31T21:57:03.324" v="1921" actId="26606"/>
          <ac:picMkLst>
            <pc:docMk/>
            <pc:sldMk cId="0" sldId="292"/>
            <ac:picMk id="4" creationId="{72466EB8-FB21-4B0A-A92F-0240148CC968}"/>
          </ac:picMkLst>
        </pc:picChg>
        <pc:picChg chg="del">
          <ac:chgData name="Yilmaz Mustafa" userId="bbcede42-c1b2-43e6-a370-e252b59f6c51" providerId="ADAL" clId="{841C3BCF-9797-44AB-A6F9-7E2BA5778821}" dt="2022-01-31T21:40:42.638" v="1573" actId="478"/>
          <ac:picMkLst>
            <pc:docMk/>
            <pc:sldMk cId="0" sldId="292"/>
            <ac:picMk id="183" creationId="{00000000-0000-0000-0000-000000000000}"/>
          </ac:picMkLst>
        </pc:picChg>
        <pc:picChg chg="add mod">
          <ac:chgData name="Yilmaz Mustafa" userId="bbcede42-c1b2-43e6-a370-e252b59f6c51" providerId="ADAL" clId="{841C3BCF-9797-44AB-A6F9-7E2BA5778821}" dt="2022-01-31T21:57:03.324" v="1921" actId="26606"/>
          <ac:picMkLst>
            <pc:docMk/>
            <pc:sldMk cId="0" sldId="292"/>
            <ac:picMk id="3074" creationId="{72AE4483-0C4D-4B9E-8542-E332E3822024}"/>
          </ac:picMkLst>
        </pc:picChg>
      </pc:sldChg>
      <pc:sldChg chg="addSp delSp modSp mod setBg">
        <pc:chgData name="Yilmaz Mustafa" userId="bbcede42-c1b2-43e6-a370-e252b59f6c51" providerId="ADAL" clId="{841C3BCF-9797-44AB-A6F9-7E2BA5778821}" dt="2022-01-31T21:58:12.279" v="1945"/>
        <pc:sldMkLst>
          <pc:docMk/>
          <pc:sldMk cId="0" sldId="293"/>
        </pc:sldMkLst>
        <pc:spChg chg="add">
          <ac:chgData name="Yilmaz Mustafa" userId="bbcede42-c1b2-43e6-a370-e252b59f6c51" providerId="ADAL" clId="{841C3BCF-9797-44AB-A6F9-7E2BA5778821}" dt="2022-01-31T21:57:12.381" v="1922" actId="26606"/>
          <ac:spMkLst>
            <pc:docMk/>
            <pc:sldMk cId="0" sldId="293"/>
            <ac:spMk id="127" creationId="{7517A47C-B2E5-4B79-8061-D74B1311AF6E}"/>
          </ac:spMkLst>
        </pc:spChg>
        <pc:spChg chg="mod">
          <ac:chgData name="Yilmaz Mustafa" userId="bbcede42-c1b2-43e6-a370-e252b59f6c51" providerId="ADAL" clId="{841C3BCF-9797-44AB-A6F9-7E2BA5778821}" dt="2022-01-31T21:57:12.381" v="1922" actId="26606"/>
          <ac:spMkLst>
            <pc:docMk/>
            <pc:sldMk cId="0" sldId="293"/>
            <ac:spMk id="184" creationId="{00000000-0000-0000-0000-000000000000}"/>
          </ac:spMkLst>
        </pc:spChg>
        <pc:spChg chg="del">
          <ac:chgData name="Yilmaz Mustafa" userId="bbcede42-c1b2-43e6-a370-e252b59f6c51" providerId="ADAL" clId="{841C3BCF-9797-44AB-A6F9-7E2BA5778821}" dt="2022-01-31T21:57:12.381" v="1922" actId="26606"/>
          <ac:spMkLst>
            <pc:docMk/>
            <pc:sldMk cId="0" sldId="293"/>
            <ac:spMk id="185" creationId="{00000000-0000-0000-0000-000000000000}"/>
          </ac:spMkLst>
        </pc:spChg>
        <pc:spChg chg="add">
          <ac:chgData name="Yilmaz Mustafa" userId="bbcede42-c1b2-43e6-a370-e252b59f6c51" providerId="ADAL" clId="{841C3BCF-9797-44AB-A6F9-7E2BA5778821}" dt="2022-01-31T21:57:12.381" v="1922" actId="26606"/>
          <ac:spMkLst>
            <pc:docMk/>
            <pc:sldMk cId="0" sldId="293"/>
            <ac:spMk id="192" creationId="{C505E780-2083-4CB5-A42A-5E0E2908ECC3}"/>
          </ac:spMkLst>
        </pc:spChg>
        <pc:spChg chg="add">
          <ac:chgData name="Yilmaz Mustafa" userId="bbcede42-c1b2-43e6-a370-e252b59f6c51" providerId="ADAL" clId="{841C3BCF-9797-44AB-A6F9-7E2BA5778821}" dt="2022-01-31T21:57:12.381" v="1922" actId="26606"/>
          <ac:spMkLst>
            <pc:docMk/>
            <pc:sldMk cId="0" sldId="293"/>
            <ac:spMk id="194" creationId="{D2C0AE1C-0118-41AE-8A10-7CDCBF10E96F}"/>
          </ac:spMkLst>
        </pc:spChg>
        <pc:spChg chg="add">
          <ac:chgData name="Yilmaz Mustafa" userId="bbcede42-c1b2-43e6-a370-e252b59f6c51" providerId="ADAL" clId="{841C3BCF-9797-44AB-A6F9-7E2BA5778821}" dt="2022-01-31T21:57:12.381" v="1922" actId="26606"/>
          <ac:spMkLst>
            <pc:docMk/>
            <pc:sldMk cId="0" sldId="293"/>
            <ac:spMk id="196" creationId="{463EEC44-1BA3-44ED-81FC-A644B04B2A44}"/>
          </ac:spMkLst>
        </pc:spChg>
        <pc:graphicFrameChg chg="add mod">
          <ac:chgData name="Yilmaz Mustafa" userId="bbcede42-c1b2-43e6-a370-e252b59f6c51" providerId="ADAL" clId="{841C3BCF-9797-44AB-A6F9-7E2BA5778821}" dt="2022-01-31T21:58:12.279" v="1945"/>
          <ac:graphicFrameMkLst>
            <pc:docMk/>
            <pc:sldMk cId="0" sldId="293"/>
            <ac:graphicFrameMk id="187" creationId="{49626409-891B-44E8-A975-3DBD0E4523E9}"/>
          </ac:graphicFrameMkLst>
        </pc:graphicFrameChg>
        <pc:picChg chg="add mod">
          <ac:chgData name="Yilmaz Mustafa" userId="bbcede42-c1b2-43e6-a370-e252b59f6c51" providerId="ADAL" clId="{841C3BCF-9797-44AB-A6F9-7E2BA5778821}" dt="2022-01-31T21:40:47.711" v="1576"/>
          <ac:picMkLst>
            <pc:docMk/>
            <pc:sldMk cId="0" sldId="293"/>
            <ac:picMk id="5" creationId="{AD090FD0-1606-4064-8B6F-BCA35C1F4CD3}"/>
          </ac:picMkLst>
        </pc:picChg>
        <pc:picChg chg="del">
          <ac:chgData name="Yilmaz Mustafa" userId="bbcede42-c1b2-43e6-a370-e252b59f6c51" providerId="ADAL" clId="{841C3BCF-9797-44AB-A6F9-7E2BA5778821}" dt="2022-01-31T21:40:46.545" v="1575" actId="478"/>
          <ac:picMkLst>
            <pc:docMk/>
            <pc:sldMk cId="0" sldId="293"/>
            <ac:picMk id="186" creationId="{00000000-0000-0000-0000-000000000000}"/>
          </ac:picMkLst>
        </pc:picChg>
      </pc:sldChg>
      <pc:sldChg chg="addSp delSp modSp mod setBg">
        <pc:chgData name="Yilmaz Mustafa" userId="bbcede42-c1b2-43e6-a370-e252b59f6c51" providerId="ADAL" clId="{841C3BCF-9797-44AB-A6F9-7E2BA5778821}" dt="2022-01-31T22:02:56.818" v="2068" actId="20577"/>
        <pc:sldMkLst>
          <pc:docMk/>
          <pc:sldMk cId="0" sldId="294"/>
        </pc:sldMkLst>
        <pc:spChg chg="mod">
          <ac:chgData name="Yilmaz Mustafa" userId="bbcede42-c1b2-43e6-a370-e252b59f6c51" providerId="ADAL" clId="{841C3BCF-9797-44AB-A6F9-7E2BA5778821}" dt="2022-01-31T21:59:11.950" v="1950" actId="26606"/>
          <ac:spMkLst>
            <pc:docMk/>
            <pc:sldMk cId="0" sldId="294"/>
            <ac:spMk id="187" creationId="{00000000-0000-0000-0000-000000000000}"/>
          </ac:spMkLst>
        </pc:spChg>
        <pc:spChg chg="add del">
          <ac:chgData name="Yilmaz Mustafa" userId="bbcede42-c1b2-43e6-a370-e252b59f6c51" providerId="ADAL" clId="{841C3BCF-9797-44AB-A6F9-7E2BA5778821}" dt="2022-01-31T21:59:11.950" v="1950" actId="26606"/>
          <ac:spMkLst>
            <pc:docMk/>
            <pc:sldMk cId="0" sldId="294"/>
            <ac:spMk id="188" creationId="{00000000-0000-0000-0000-000000000000}"/>
          </ac:spMkLst>
        </pc:spChg>
        <pc:spChg chg="add del">
          <ac:chgData name="Yilmaz Mustafa" userId="bbcede42-c1b2-43e6-a370-e252b59f6c51" providerId="ADAL" clId="{841C3BCF-9797-44AB-A6F9-7E2BA5778821}" dt="2022-01-31T21:59:11.928" v="1949" actId="26606"/>
          <ac:spMkLst>
            <pc:docMk/>
            <pc:sldMk cId="0" sldId="294"/>
            <ac:spMk id="194" creationId="{C05CBC3C-2E5A-4839-8B9B-2E5A6ADF0F58}"/>
          </ac:spMkLst>
        </pc:spChg>
        <pc:spChg chg="add del">
          <ac:chgData name="Yilmaz Mustafa" userId="bbcede42-c1b2-43e6-a370-e252b59f6c51" providerId="ADAL" clId="{841C3BCF-9797-44AB-A6F9-7E2BA5778821}" dt="2022-01-31T21:59:11.928" v="1949" actId="26606"/>
          <ac:spMkLst>
            <pc:docMk/>
            <pc:sldMk cId="0" sldId="294"/>
            <ac:spMk id="196" creationId="{DB5B423A-57CC-4C58-AA26-8E2E862B03A0}"/>
          </ac:spMkLst>
        </pc:spChg>
        <pc:graphicFrameChg chg="add del">
          <ac:chgData name="Yilmaz Mustafa" userId="bbcede42-c1b2-43e6-a370-e252b59f6c51" providerId="ADAL" clId="{841C3BCF-9797-44AB-A6F9-7E2BA5778821}" dt="2022-01-31T21:59:11.928" v="1949" actId="26606"/>
          <ac:graphicFrameMkLst>
            <pc:docMk/>
            <pc:sldMk cId="0" sldId="294"/>
            <ac:graphicFrameMk id="190" creationId="{277602C5-7B39-43E0-954D-65195B6CBEA0}"/>
          </ac:graphicFrameMkLst>
        </pc:graphicFrameChg>
        <pc:graphicFrameChg chg="add mod">
          <ac:chgData name="Yilmaz Mustafa" userId="bbcede42-c1b2-43e6-a370-e252b59f6c51" providerId="ADAL" clId="{841C3BCF-9797-44AB-A6F9-7E2BA5778821}" dt="2022-01-31T22:02:56.818" v="2068" actId="20577"/>
          <ac:graphicFrameMkLst>
            <pc:docMk/>
            <pc:sldMk cId="0" sldId="294"/>
            <ac:graphicFrameMk id="198" creationId="{2D0283E7-5AF9-4E09-BCD6-A6E6B05C4CD1}"/>
          </ac:graphicFrameMkLst>
        </pc:graphicFrameChg>
        <pc:picChg chg="add del mod">
          <ac:chgData name="Yilmaz Mustafa" userId="bbcede42-c1b2-43e6-a370-e252b59f6c51" providerId="ADAL" clId="{841C3BCF-9797-44AB-A6F9-7E2BA5778821}" dt="2022-01-31T21:58:55.281" v="1947" actId="478"/>
          <ac:picMkLst>
            <pc:docMk/>
            <pc:sldMk cId="0" sldId="294"/>
            <ac:picMk id="3" creationId="{20BC6833-8213-4D42-8C2E-4BE7E926B0A2}"/>
          </ac:picMkLst>
        </pc:picChg>
        <pc:picChg chg="add mod">
          <ac:chgData name="Yilmaz Mustafa" userId="bbcede42-c1b2-43e6-a370-e252b59f6c51" providerId="ADAL" clId="{841C3BCF-9797-44AB-A6F9-7E2BA5778821}" dt="2022-01-31T21:41:10.873" v="1596"/>
          <ac:picMkLst>
            <pc:docMk/>
            <pc:sldMk cId="0" sldId="294"/>
            <ac:picMk id="5" creationId="{3EC0D2AC-69FE-430F-8B3D-85A99A2819A2}"/>
          </ac:picMkLst>
        </pc:picChg>
        <pc:picChg chg="del">
          <ac:chgData name="Yilmaz Mustafa" userId="bbcede42-c1b2-43e6-a370-e252b59f6c51" providerId="ADAL" clId="{841C3BCF-9797-44AB-A6F9-7E2BA5778821}" dt="2022-01-31T21:41:09.833" v="1595" actId="478"/>
          <ac:picMkLst>
            <pc:docMk/>
            <pc:sldMk cId="0" sldId="294"/>
            <ac:picMk id="189" creationId="{00000000-0000-0000-0000-000000000000}"/>
          </ac:picMkLst>
        </pc:picChg>
      </pc:sldChg>
      <pc:sldChg chg="addSp delSp modSp mod setBg">
        <pc:chgData name="Yilmaz Mustafa" userId="bbcede42-c1b2-43e6-a370-e252b59f6c51" providerId="ADAL" clId="{841C3BCF-9797-44AB-A6F9-7E2BA5778821}" dt="2022-01-31T22:01:34.089" v="1993" actId="20577"/>
        <pc:sldMkLst>
          <pc:docMk/>
          <pc:sldMk cId="0" sldId="295"/>
        </pc:sldMkLst>
        <pc:spChg chg="mod">
          <ac:chgData name="Yilmaz Mustafa" userId="bbcede42-c1b2-43e6-a370-e252b59f6c51" providerId="ADAL" clId="{841C3BCF-9797-44AB-A6F9-7E2BA5778821}" dt="2022-01-31T22:01:09.126" v="1985" actId="26606"/>
          <ac:spMkLst>
            <pc:docMk/>
            <pc:sldMk cId="0" sldId="295"/>
            <ac:spMk id="190" creationId="{00000000-0000-0000-0000-000000000000}"/>
          </ac:spMkLst>
        </pc:spChg>
        <pc:spChg chg="del">
          <ac:chgData name="Yilmaz Mustafa" userId="bbcede42-c1b2-43e6-a370-e252b59f6c51" providerId="ADAL" clId="{841C3BCF-9797-44AB-A6F9-7E2BA5778821}" dt="2022-01-31T22:00:39.535" v="1973" actId="26606"/>
          <ac:spMkLst>
            <pc:docMk/>
            <pc:sldMk cId="0" sldId="295"/>
            <ac:spMk id="191" creationId="{00000000-0000-0000-0000-000000000000}"/>
          </ac:spMkLst>
        </pc:spChg>
        <pc:spChg chg="add del">
          <ac:chgData name="Yilmaz Mustafa" userId="bbcede42-c1b2-43e6-a370-e252b59f6c51" providerId="ADAL" clId="{841C3BCF-9797-44AB-A6F9-7E2BA5778821}" dt="2022-01-31T22:01:09.126" v="1985" actId="26606"/>
          <ac:spMkLst>
            <pc:docMk/>
            <pc:sldMk cId="0" sldId="295"/>
            <ac:spMk id="197" creationId="{C05CBC3C-2E5A-4839-8B9B-2E5A6ADF0F58}"/>
          </ac:spMkLst>
        </pc:spChg>
        <pc:spChg chg="add del">
          <ac:chgData name="Yilmaz Mustafa" userId="bbcede42-c1b2-43e6-a370-e252b59f6c51" providerId="ADAL" clId="{841C3BCF-9797-44AB-A6F9-7E2BA5778821}" dt="2022-01-31T22:01:09.126" v="1985" actId="26606"/>
          <ac:spMkLst>
            <pc:docMk/>
            <pc:sldMk cId="0" sldId="295"/>
            <ac:spMk id="199" creationId="{DB5B423A-57CC-4C58-AA26-8E2E862B03A0}"/>
          </ac:spMkLst>
        </pc:spChg>
        <pc:spChg chg="add del">
          <ac:chgData name="Yilmaz Mustafa" userId="bbcede42-c1b2-43e6-a370-e252b59f6c51" providerId="ADAL" clId="{841C3BCF-9797-44AB-A6F9-7E2BA5778821}" dt="2022-01-31T22:01:09.126" v="1985" actId="26606"/>
          <ac:spMkLst>
            <pc:docMk/>
            <pc:sldMk cId="0" sldId="295"/>
            <ac:spMk id="204" creationId="{C05CBC3C-2E5A-4839-8B9B-2E5A6ADF0F58}"/>
          </ac:spMkLst>
        </pc:spChg>
        <pc:spChg chg="add del">
          <ac:chgData name="Yilmaz Mustafa" userId="bbcede42-c1b2-43e6-a370-e252b59f6c51" providerId="ADAL" clId="{841C3BCF-9797-44AB-A6F9-7E2BA5778821}" dt="2022-01-31T22:01:09.126" v="1985" actId="26606"/>
          <ac:spMkLst>
            <pc:docMk/>
            <pc:sldMk cId="0" sldId="295"/>
            <ac:spMk id="206" creationId="{DB5B423A-57CC-4C58-AA26-8E2E862B03A0}"/>
          </ac:spMkLst>
        </pc:spChg>
        <pc:graphicFrameChg chg="add mod modGraphic">
          <ac:chgData name="Yilmaz Mustafa" userId="bbcede42-c1b2-43e6-a370-e252b59f6c51" providerId="ADAL" clId="{841C3BCF-9797-44AB-A6F9-7E2BA5778821}" dt="2022-01-31T22:01:34.089" v="1993" actId="20577"/>
          <ac:graphicFrameMkLst>
            <pc:docMk/>
            <pc:sldMk cId="0" sldId="295"/>
            <ac:graphicFrameMk id="193" creationId="{BD4BD071-D967-416F-90F7-B900AD8F7B3A}"/>
          </ac:graphicFrameMkLst>
        </pc:graphicFrameChg>
        <pc:picChg chg="add mod">
          <ac:chgData name="Yilmaz Mustafa" userId="bbcede42-c1b2-43e6-a370-e252b59f6c51" providerId="ADAL" clId="{841C3BCF-9797-44AB-A6F9-7E2BA5778821}" dt="2022-01-31T21:41:15.260" v="1598"/>
          <ac:picMkLst>
            <pc:docMk/>
            <pc:sldMk cId="0" sldId="295"/>
            <ac:picMk id="5" creationId="{34FA9C96-74E6-48F9-B1AC-39CE904D11A4}"/>
          </ac:picMkLst>
        </pc:picChg>
        <pc:picChg chg="del">
          <ac:chgData name="Yilmaz Mustafa" userId="bbcede42-c1b2-43e6-a370-e252b59f6c51" providerId="ADAL" clId="{841C3BCF-9797-44AB-A6F9-7E2BA5778821}" dt="2022-01-31T21:41:14.246" v="1597" actId="478"/>
          <ac:picMkLst>
            <pc:docMk/>
            <pc:sldMk cId="0" sldId="295"/>
            <ac:picMk id="192" creationId="{00000000-0000-0000-0000-000000000000}"/>
          </ac:picMkLst>
        </pc:picChg>
      </pc:sldChg>
      <pc:sldChg chg="addSp delSp modSp mod setBg">
        <pc:chgData name="Yilmaz Mustafa" userId="bbcede42-c1b2-43e6-a370-e252b59f6c51" providerId="ADAL" clId="{841C3BCF-9797-44AB-A6F9-7E2BA5778821}" dt="2022-01-31T22:04:46.688" v="2103" actId="20577"/>
        <pc:sldMkLst>
          <pc:docMk/>
          <pc:sldMk cId="0" sldId="296"/>
        </pc:sldMkLst>
        <pc:spChg chg="mod">
          <ac:chgData name="Yilmaz Mustafa" userId="bbcede42-c1b2-43e6-a370-e252b59f6c51" providerId="ADAL" clId="{841C3BCF-9797-44AB-A6F9-7E2BA5778821}" dt="2022-01-31T22:03:25.519" v="2069" actId="26606"/>
          <ac:spMkLst>
            <pc:docMk/>
            <pc:sldMk cId="0" sldId="296"/>
            <ac:spMk id="193" creationId="{00000000-0000-0000-0000-000000000000}"/>
          </ac:spMkLst>
        </pc:spChg>
        <pc:spChg chg="del">
          <ac:chgData name="Yilmaz Mustafa" userId="bbcede42-c1b2-43e6-a370-e252b59f6c51" providerId="ADAL" clId="{841C3BCF-9797-44AB-A6F9-7E2BA5778821}" dt="2022-01-31T22:03:25.519" v="2069" actId="26606"/>
          <ac:spMkLst>
            <pc:docMk/>
            <pc:sldMk cId="0" sldId="296"/>
            <ac:spMk id="194" creationId="{00000000-0000-0000-0000-000000000000}"/>
          </ac:spMkLst>
        </pc:spChg>
        <pc:graphicFrameChg chg="add mod">
          <ac:chgData name="Yilmaz Mustafa" userId="bbcede42-c1b2-43e6-a370-e252b59f6c51" providerId="ADAL" clId="{841C3BCF-9797-44AB-A6F9-7E2BA5778821}" dt="2022-01-31T22:04:46.688" v="2103" actId="20577"/>
          <ac:graphicFrameMkLst>
            <pc:docMk/>
            <pc:sldMk cId="0" sldId="296"/>
            <ac:graphicFrameMk id="196" creationId="{E7B0CDD6-FE91-4CD5-B9DE-BA08A523D348}"/>
          </ac:graphicFrameMkLst>
        </pc:graphicFrameChg>
        <pc:picChg chg="add mod">
          <ac:chgData name="Yilmaz Mustafa" userId="bbcede42-c1b2-43e6-a370-e252b59f6c51" providerId="ADAL" clId="{841C3BCF-9797-44AB-A6F9-7E2BA5778821}" dt="2022-01-31T21:41:18.361" v="1600"/>
          <ac:picMkLst>
            <pc:docMk/>
            <pc:sldMk cId="0" sldId="296"/>
            <ac:picMk id="5" creationId="{155DC8E6-57AC-4391-85AA-3EF6691CA750}"/>
          </ac:picMkLst>
        </pc:picChg>
        <pc:picChg chg="del">
          <ac:chgData name="Yilmaz Mustafa" userId="bbcede42-c1b2-43e6-a370-e252b59f6c51" providerId="ADAL" clId="{841C3BCF-9797-44AB-A6F9-7E2BA5778821}" dt="2022-01-31T21:41:17.362" v="1599" actId="478"/>
          <ac:picMkLst>
            <pc:docMk/>
            <pc:sldMk cId="0" sldId="296"/>
            <ac:picMk id="195" creationId="{00000000-0000-0000-0000-000000000000}"/>
          </ac:picMkLst>
        </pc:picChg>
      </pc:sldChg>
      <pc:sldChg chg="addSp delSp modSp mod setBg">
        <pc:chgData name="Yilmaz Mustafa" userId="bbcede42-c1b2-43e6-a370-e252b59f6c51" providerId="ADAL" clId="{841C3BCF-9797-44AB-A6F9-7E2BA5778821}" dt="2022-01-31T22:06:47.044" v="2175" actId="20577"/>
        <pc:sldMkLst>
          <pc:docMk/>
          <pc:sldMk cId="0" sldId="297"/>
        </pc:sldMkLst>
        <pc:spChg chg="add del">
          <ac:chgData name="Yilmaz Mustafa" userId="bbcede42-c1b2-43e6-a370-e252b59f6c51" providerId="ADAL" clId="{841C3BCF-9797-44AB-A6F9-7E2BA5778821}" dt="2022-01-31T22:05:08.677" v="2105" actId="26606"/>
          <ac:spMkLst>
            <pc:docMk/>
            <pc:sldMk cId="0" sldId="297"/>
            <ac:spMk id="75" creationId="{7517A47C-B2E5-4B79-8061-D74B1311AF6E}"/>
          </ac:spMkLst>
        </pc:spChg>
        <pc:spChg chg="add del">
          <ac:chgData name="Yilmaz Mustafa" userId="bbcede42-c1b2-43e6-a370-e252b59f6c51" providerId="ADAL" clId="{841C3BCF-9797-44AB-A6F9-7E2BA5778821}" dt="2022-01-31T22:05:08.677" v="2105" actId="26606"/>
          <ac:spMkLst>
            <pc:docMk/>
            <pc:sldMk cId="0" sldId="297"/>
            <ac:spMk id="77" creationId="{C505E780-2083-4CB5-A42A-5E0E2908ECC3}"/>
          </ac:spMkLst>
        </pc:spChg>
        <pc:spChg chg="add del">
          <ac:chgData name="Yilmaz Mustafa" userId="bbcede42-c1b2-43e6-a370-e252b59f6c51" providerId="ADAL" clId="{841C3BCF-9797-44AB-A6F9-7E2BA5778821}" dt="2022-01-31T22:05:08.677" v="2105" actId="26606"/>
          <ac:spMkLst>
            <pc:docMk/>
            <pc:sldMk cId="0" sldId="297"/>
            <ac:spMk id="79" creationId="{D2C0AE1C-0118-41AE-8A10-7CDCBF10E96F}"/>
          </ac:spMkLst>
        </pc:spChg>
        <pc:spChg chg="add del">
          <ac:chgData name="Yilmaz Mustafa" userId="bbcede42-c1b2-43e6-a370-e252b59f6c51" providerId="ADAL" clId="{841C3BCF-9797-44AB-A6F9-7E2BA5778821}" dt="2022-01-31T22:05:08.677" v="2105" actId="26606"/>
          <ac:spMkLst>
            <pc:docMk/>
            <pc:sldMk cId="0" sldId="297"/>
            <ac:spMk id="81" creationId="{463EEC44-1BA3-44ED-81FC-A644B04B2A44}"/>
          </ac:spMkLst>
        </pc:spChg>
        <pc:spChg chg="mod">
          <ac:chgData name="Yilmaz Mustafa" userId="bbcede42-c1b2-43e6-a370-e252b59f6c51" providerId="ADAL" clId="{841C3BCF-9797-44AB-A6F9-7E2BA5778821}" dt="2022-01-31T22:05:08.697" v="2106" actId="26606"/>
          <ac:spMkLst>
            <pc:docMk/>
            <pc:sldMk cId="0" sldId="297"/>
            <ac:spMk id="196" creationId="{00000000-0000-0000-0000-000000000000}"/>
          </ac:spMkLst>
        </pc:spChg>
        <pc:spChg chg="add del">
          <ac:chgData name="Yilmaz Mustafa" userId="bbcede42-c1b2-43e6-a370-e252b59f6c51" providerId="ADAL" clId="{841C3BCF-9797-44AB-A6F9-7E2BA5778821}" dt="2022-01-31T22:05:08.697" v="2106" actId="26606"/>
          <ac:spMkLst>
            <pc:docMk/>
            <pc:sldMk cId="0" sldId="297"/>
            <ac:spMk id="197" creationId="{00000000-0000-0000-0000-000000000000}"/>
          </ac:spMkLst>
        </pc:spChg>
        <pc:spChg chg="add">
          <ac:chgData name="Yilmaz Mustafa" userId="bbcede42-c1b2-43e6-a370-e252b59f6c51" providerId="ADAL" clId="{841C3BCF-9797-44AB-A6F9-7E2BA5778821}" dt="2022-01-31T22:05:08.697" v="2106" actId="26606"/>
          <ac:spMkLst>
            <pc:docMk/>
            <pc:sldMk cId="0" sldId="297"/>
            <ac:spMk id="201" creationId="{A1F6BF70-C7D1-4AF9-8DB4-BEEB8A9C3529}"/>
          </ac:spMkLst>
        </pc:spChg>
        <pc:spChg chg="add">
          <ac:chgData name="Yilmaz Mustafa" userId="bbcede42-c1b2-43e6-a370-e252b59f6c51" providerId="ADAL" clId="{841C3BCF-9797-44AB-A6F9-7E2BA5778821}" dt="2022-01-31T22:05:08.697" v="2106" actId="26606"/>
          <ac:spMkLst>
            <pc:docMk/>
            <pc:sldMk cId="0" sldId="297"/>
            <ac:spMk id="204" creationId="{2C1BBA94-3F40-40AA-8BB9-E69E25E537C1}"/>
          </ac:spMkLst>
        </pc:spChg>
        <pc:grpChg chg="add">
          <ac:chgData name="Yilmaz Mustafa" userId="bbcede42-c1b2-43e6-a370-e252b59f6c51" providerId="ADAL" clId="{841C3BCF-9797-44AB-A6F9-7E2BA5778821}" dt="2022-01-31T22:05:08.697" v="2106" actId="26606"/>
          <ac:grpSpMkLst>
            <pc:docMk/>
            <pc:sldMk cId="0" sldId="297"/>
            <ac:grpSpMk id="202" creationId="{0C66A8B6-1F6E-4FCC-93B9-B9986B6FD111}"/>
          </ac:grpSpMkLst>
        </pc:grpChg>
        <pc:graphicFrameChg chg="add del">
          <ac:chgData name="Yilmaz Mustafa" userId="bbcede42-c1b2-43e6-a370-e252b59f6c51" providerId="ADAL" clId="{841C3BCF-9797-44AB-A6F9-7E2BA5778821}" dt="2022-01-31T22:05:08.677" v="2105" actId="26606"/>
          <ac:graphicFrameMkLst>
            <pc:docMk/>
            <pc:sldMk cId="0" sldId="297"/>
            <ac:graphicFrameMk id="199" creationId="{59B93908-EE67-4DA8-83DF-E319A5D20318}"/>
          </ac:graphicFrameMkLst>
        </pc:graphicFrameChg>
        <pc:graphicFrameChg chg="add mod">
          <ac:chgData name="Yilmaz Mustafa" userId="bbcede42-c1b2-43e6-a370-e252b59f6c51" providerId="ADAL" clId="{841C3BCF-9797-44AB-A6F9-7E2BA5778821}" dt="2022-01-31T22:06:47.044" v="2175" actId="20577"/>
          <ac:graphicFrameMkLst>
            <pc:docMk/>
            <pc:sldMk cId="0" sldId="297"/>
            <ac:graphicFrameMk id="205" creationId="{C65FDBA1-E87D-4A65-BA63-41D6A2E16E12}"/>
          </ac:graphicFrameMkLst>
        </pc:graphicFrameChg>
        <pc:picChg chg="add mod">
          <ac:chgData name="Yilmaz Mustafa" userId="bbcede42-c1b2-43e6-a370-e252b59f6c51" providerId="ADAL" clId="{841C3BCF-9797-44AB-A6F9-7E2BA5778821}" dt="2022-01-31T21:41:22.436" v="1602"/>
          <ac:picMkLst>
            <pc:docMk/>
            <pc:sldMk cId="0" sldId="297"/>
            <ac:picMk id="5" creationId="{DF09A58B-EC45-440B-BA8C-76A038CB03F9}"/>
          </ac:picMkLst>
        </pc:picChg>
        <pc:picChg chg="del">
          <ac:chgData name="Yilmaz Mustafa" userId="bbcede42-c1b2-43e6-a370-e252b59f6c51" providerId="ADAL" clId="{841C3BCF-9797-44AB-A6F9-7E2BA5778821}" dt="2022-01-31T21:41:21.521" v="1601" actId="478"/>
          <ac:picMkLst>
            <pc:docMk/>
            <pc:sldMk cId="0" sldId="297"/>
            <ac:picMk id="198" creationId="{00000000-0000-0000-0000-000000000000}"/>
          </ac:picMkLst>
        </pc:picChg>
      </pc:sldChg>
      <pc:sldChg chg="addSp delSp modSp mod">
        <pc:chgData name="Yilmaz Mustafa" userId="bbcede42-c1b2-43e6-a370-e252b59f6c51" providerId="ADAL" clId="{841C3BCF-9797-44AB-A6F9-7E2BA5778821}" dt="2022-02-01T07:15:29.141" v="2414" actId="20577"/>
        <pc:sldMkLst>
          <pc:docMk/>
          <pc:sldMk cId="0" sldId="298"/>
        </pc:sldMkLst>
        <pc:spChg chg="mod">
          <ac:chgData name="Yilmaz Mustafa" userId="bbcede42-c1b2-43e6-a370-e252b59f6c51" providerId="ADAL" clId="{841C3BCF-9797-44AB-A6F9-7E2BA5778821}" dt="2022-01-31T21:46:05.991" v="1656" actId="122"/>
          <ac:spMkLst>
            <pc:docMk/>
            <pc:sldMk cId="0" sldId="298"/>
            <ac:spMk id="199" creationId="{00000000-0000-0000-0000-000000000000}"/>
          </ac:spMkLst>
        </pc:spChg>
        <pc:spChg chg="add del">
          <ac:chgData name="Yilmaz Mustafa" userId="bbcede42-c1b2-43e6-a370-e252b59f6c51" providerId="ADAL" clId="{841C3BCF-9797-44AB-A6F9-7E2BA5778821}" dt="2022-01-31T22:07:23.463" v="2180" actId="26606"/>
          <ac:spMkLst>
            <pc:docMk/>
            <pc:sldMk cId="0" sldId="298"/>
            <ac:spMk id="200" creationId="{00000000-0000-0000-0000-000000000000}"/>
          </ac:spMkLst>
        </pc:spChg>
        <pc:graphicFrameChg chg="add del">
          <ac:chgData name="Yilmaz Mustafa" userId="bbcede42-c1b2-43e6-a370-e252b59f6c51" providerId="ADAL" clId="{841C3BCF-9797-44AB-A6F9-7E2BA5778821}" dt="2022-01-31T22:07:20.370" v="2177" actId="26606"/>
          <ac:graphicFrameMkLst>
            <pc:docMk/>
            <pc:sldMk cId="0" sldId="298"/>
            <ac:graphicFrameMk id="202" creationId="{923A6CC7-C684-49D3-BC8D-3C35C295D9D1}"/>
          </ac:graphicFrameMkLst>
        </pc:graphicFrameChg>
        <pc:graphicFrameChg chg="add del">
          <ac:chgData name="Yilmaz Mustafa" userId="bbcede42-c1b2-43e6-a370-e252b59f6c51" providerId="ADAL" clId="{841C3BCF-9797-44AB-A6F9-7E2BA5778821}" dt="2022-01-31T22:07:23.451" v="2179" actId="26606"/>
          <ac:graphicFrameMkLst>
            <pc:docMk/>
            <pc:sldMk cId="0" sldId="298"/>
            <ac:graphicFrameMk id="204" creationId="{CEAAE068-49ED-408B-8290-9D45106E848C}"/>
          </ac:graphicFrameMkLst>
        </pc:graphicFrameChg>
        <pc:graphicFrameChg chg="add mod">
          <ac:chgData name="Yilmaz Mustafa" userId="bbcede42-c1b2-43e6-a370-e252b59f6c51" providerId="ADAL" clId="{841C3BCF-9797-44AB-A6F9-7E2BA5778821}" dt="2022-02-01T07:15:29.141" v="2414" actId="20577"/>
          <ac:graphicFrameMkLst>
            <pc:docMk/>
            <pc:sldMk cId="0" sldId="298"/>
            <ac:graphicFrameMk id="206" creationId="{923A6CC7-C684-49D3-BC8D-3C35C295D9D1}"/>
          </ac:graphicFrameMkLst>
        </pc:graphicFrameChg>
        <pc:picChg chg="add mod">
          <ac:chgData name="Yilmaz Mustafa" userId="bbcede42-c1b2-43e6-a370-e252b59f6c51" providerId="ADAL" clId="{841C3BCF-9797-44AB-A6F9-7E2BA5778821}" dt="2022-01-31T21:41:26.770" v="1604"/>
          <ac:picMkLst>
            <pc:docMk/>
            <pc:sldMk cId="0" sldId="298"/>
            <ac:picMk id="5" creationId="{D9DA362E-153C-40A1-ACC1-B8F3A285015A}"/>
          </ac:picMkLst>
        </pc:picChg>
        <pc:picChg chg="del">
          <ac:chgData name="Yilmaz Mustafa" userId="bbcede42-c1b2-43e6-a370-e252b59f6c51" providerId="ADAL" clId="{841C3BCF-9797-44AB-A6F9-7E2BA5778821}" dt="2022-01-31T21:41:25.850" v="1603" actId="478"/>
          <ac:picMkLst>
            <pc:docMk/>
            <pc:sldMk cId="0" sldId="298"/>
            <ac:picMk id="201" creationId="{00000000-0000-0000-0000-000000000000}"/>
          </ac:picMkLst>
        </pc:picChg>
      </pc:sldChg>
      <pc:sldChg chg="addSp delSp modSp mod">
        <pc:chgData name="Yilmaz Mustafa" userId="bbcede42-c1b2-43e6-a370-e252b59f6c51" providerId="ADAL" clId="{841C3BCF-9797-44AB-A6F9-7E2BA5778821}" dt="2022-01-31T22:09:10.435" v="2202" actId="20577"/>
        <pc:sldMkLst>
          <pc:docMk/>
          <pc:sldMk cId="0" sldId="299"/>
        </pc:sldMkLst>
        <pc:spChg chg="mod">
          <ac:chgData name="Yilmaz Mustafa" userId="bbcede42-c1b2-43e6-a370-e252b59f6c51" providerId="ADAL" clId="{841C3BCF-9797-44AB-A6F9-7E2BA5778821}" dt="2022-01-31T22:09:10.435" v="2202" actId="20577"/>
          <ac:spMkLst>
            <pc:docMk/>
            <pc:sldMk cId="0" sldId="299"/>
            <ac:spMk id="202" creationId="{00000000-0000-0000-0000-000000000000}"/>
          </ac:spMkLst>
        </pc:spChg>
        <pc:picChg chg="add mod">
          <ac:chgData name="Yilmaz Mustafa" userId="bbcede42-c1b2-43e6-a370-e252b59f6c51" providerId="ADAL" clId="{841C3BCF-9797-44AB-A6F9-7E2BA5778821}" dt="2022-01-31T21:41:37.930" v="1606"/>
          <ac:picMkLst>
            <pc:docMk/>
            <pc:sldMk cId="0" sldId="299"/>
            <ac:picMk id="4" creationId="{3FE06F72-C6A4-4937-964E-CF1BC760A1E7}"/>
          </ac:picMkLst>
        </pc:picChg>
        <pc:picChg chg="del">
          <ac:chgData name="Yilmaz Mustafa" userId="bbcede42-c1b2-43e6-a370-e252b59f6c51" providerId="ADAL" clId="{841C3BCF-9797-44AB-A6F9-7E2BA5778821}" dt="2022-01-31T21:41:36.913" v="1605" actId="478"/>
          <ac:picMkLst>
            <pc:docMk/>
            <pc:sldMk cId="0" sldId="299"/>
            <ac:picMk id="203" creationId="{00000000-0000-0000-0000-000000000000}"/>
          </ac:picMkLst>
        </pc:picChg>
      </pc:sldChg>
      <pc:sldChg chg="addSp delSp modSp mod setBg">
        <pc:chgData name="Yilmaz Mustafa" userId="bbcede42-c1b2-43e6-a370-e252b59f6c51" providerId="ADAL" clId="{841C3BCF-9797-44AB-A6F9-7E2BA5778821}" dt="2022-01-31T22:10:28.644" v="2233"/>
        <pc:sldMkLst>
          <pc:docMk/>
          <pc:sldMk cId="0" sldId="300"/>
        </pc:sldMkLst>
        <pc:spChg chg="add del">
          <ac:chgData name="Yilmaz Mustafa" userId="bbcede42-c1b2-43e6-a370-e252b59f6c51" providerId="ADAL" clId="{841C3BCF-9797-44AB-A6F9-7E2BA5778821}" dt="2022-01-31T22:09:34.501" v="2220" actId="26606"/>
          <ac:spMkLst>
            <pc:docMk/>
            <pc:sldMk cId="0" sldId="300"/>
            <ac:spMk id="83" creationId="{BACC6370-2D7E-4714-9D71-7542949D7D5D}"/>
          </ac:spMkLst>
        </pc:spChg>
        <pc:spChg chg="add del">
          <ac:chgData name="Yilmaz Mustafa" userId="bbcede42-c1b2-43e6-a370-e252b59f6c51" providerId="ADAL" clId="{841C3BCF-9797-44AB-A6F9-7E2BA5778821}" dt="2022-01-31T22:09:34.501" v="2220" actId="26606"/>
          <ac:spMkLst>
            <pc:docMk/>
            <pc:sldMk cId="0" sldId="300"/>
            <ac:spMk id="85" creationId="{F68B3F68-107C-434F-AA38-110D5EA91B85}"/>
          </ac:spMkLst>
        </pc:spChg>
        <pc:spChg chg="add del">
          <ac:chgData name="Yilmaz Mustafa" userId="bbcede42-c1b2-43e6-a370-e252b59f6c51" providerId="ADAL" clId="{841C3BCF-9797-44AB-A6F9-7E2BA5778821}" dt="2022-01-31T22:09:34.501" v="2220" actId="26606"/>
          <ac:spMkLst>
            <pc:docMk/>
            <pc:sldMk cId="0" sldId="300"/>
            <ac:spMk id="87" creationId="{AAD0DBB9-1A4B-4391-81D4-CB19F9AB918A}"/>
          </ac:spMkLst>
        </pc:spChg>
        <pc:spChg chg="add del">
          <ac:chgData name="Yilmaz Mustafa" userId="bbcede42-c1b2-43e6-a370-e252b59f6c51" providerId="ADAL" clId="{841C3BCF-9797-44AB-A6F9-7E2BA5778821}" dt="2022-01-31T22:09:34.501" v="2220" actId="26606"/>
          <ac:spMkLst>
            <pc:docMk/>
            <pc:sldMk cId="0" sldId="300"/>
            <ac:spMk id="89" creationId="{063BBA22-50EA-4C4D-BE05-F1CE4E63AA56}"/>
          </ac:spMkLst>
        </pc:spChg>
        <pc:spChg chg="mod">
          <ac:chgData name="Yilmaz Mustafa" userId="bbcede42-c1b2-43e6-a370-e252b59f6c51" providerId="ADAL" clId="{841C3BCF-9797-44AB-A6F9-7E2BA5778821}" dt="2022-01-31T22:09:37.116" v="2223" actId="26606"/>
          <ac:spMkLst>
            <pc:docMk/>
            <pc:sldMk cId="0" sldId="300"/>
            <ac:spMk id="204" creationId="{00000000-0000-0000-0000-000000000000}"/>
          </ac:spMkLst>
        </pc:spChg>
        <pc:spChg chg="add del mod">
          <ac:chgData name="Yilmaz Mustafa" userId="bbcede42-c1b2-43e6-a370-e252b59f6c51" providerId="ADAL" clId="{841C3BCF-9797-44AB-A6F9-7E2BA5778821}" dt="2022-01-31T22:09:37.116" v="2223" actId="26606"/>
          <ac:spMkLst>
            <pc:docMk/>
            <pc:sldMk cId="0" sldId="300"/>
            <ac:spMk id="205" creationId="{00000000-0000-0000-0000-000000000000}"/>
          </ac:spMkLst>
        </pc:spChg>
        <pc:spChg chg="add del">
          <ac:chgData name="Yilmaz Mustafa" userId="bbcede42-c1b2-43e6-a370-e252b59f6c51" providerId="ADAL" clId="{841C3BCF-9797-44AB-A6F9-7E2BA5778821}" dt="2022-01-31T22:09:37.092" v="2222" actId="26606"/>
          <ac:spMkLst>
            <pc:docMk/>
            <pc:sldMk cId="0" sldId="300"/>
            <ac:spMk id="209" creationId="{8DF67618-B87B-4195-8E24-3B126F79FF55}"/>
          </ac:spMkLst>
        </pc:spChg>
        <pc:spChg chg="add del">
          <ac:chgData name="Yilmaz Mustafa" userId="bbcede42-c1b2-43e6-a370-e252b59f6c51" providerId="ADAL" clId="{841C3BCF-9797-44AB-A6F9-7E2BA5778821}" dt="2022-01-31T22:09:37.092" v="2222" actId="26606"/>
          <ac:spMkLst>
            <pc:docMk/>
            <pc:sldMk cId="0" sldId="300"/>
            <ac:spMk id="210" creationId="{64960379-9FF9-400A-A8A8-F5AB633FD3BF}"/>
          </ac:spMkLst>
        </pc:spChg>
        <pc:spChg chg="add">
          <ac:chgData name="Yilmaz Mustafa" userId="bbcede42-c1b2-43e6-a370-e252b59f6c51" providerId="ADAL" clId="{841C3BCF-9797-44AB-A6F9-7E2BA5778821}" dt="2022-01-31T22:09:37.116" v="2223" actId="26606"/>
          <ac:spMkLst>
            <pc:docMk/>
            <pc:sldMk cId="0" sldId="300"/>
            <ac:spMk id="215" creationId="{2659FDB4-FCBE-4A89-B46D-43D4FA54464D}"/>
          </ac:spMkLst>
        </pc:spChg>
        <pc:grpChg chg="add del">
          <ac:chgData name="Yilmaz Mustafa" userId="bbcede42-c1b2-43e6-a370-e252b59f6c51" providerId="ADAL" clId="{841C3BCF-9797-44AB-A6F9-7E2BA5778821}" dt="2022-01-31T22:09:37.092" v="2222" actId="26606"/>
          <ac:grpSpMkLst>
            <pc:docMk/>
            <pc:sldMk cId="0" sldId="300"/>
            <ac:grpSpMk id="91" creationId="{43F5E015-E085-4624-B431-B42414448684}"/>
          </ac:grpSpMkLst>
        </pc:grpChg>
        <pc:grpChg chg="add del">
          <ac:chgData name="Yilmaz Mustafa" userId="bbcede42-c1b2-43e6-a370-e252b59f6c51" providerId="ADAL" clId="{841C3BCF-9797-44AB-A6F9-7E2BA5778821}" dt="2022-01-31T22:09:37.092" v="2222" actId="26606"/>
          <ac:grpSpMkLst>
            <pc:docMk/>
            <pc:sldMk cId="0" sldId="300"/>
            <ac:grpSpMk id="211" creationId="{2C491629-AE25-486B-9B22-2CE4EE8F7E47}"/>
          </ac:grpSpMkLst>
        </pc:grpChg>
        <pc:graphicFrameChg chg="add del">
          <ac:chgData name="Yilmaz Mustafa" userId="bbcede42-c1b2-43e6-a370-e252b59f6c51" providerId="ADAL" clId="{841C3BCF-9797-44AB-A6F9-7E2BA5778821}" dt="2022-01-31T22:09:34.501" v="2220" actId="26606"/>
          <ac:graphicFrameMkLst>
            <pc:docMk/>
            <pc:sldMk cId="0" sldId="300"/>
            <ac:graphicFrameMk id="207" creationId="{83D0DBE9-3EEE-4B78-A645-6F7B728C023F}"/>
          </ac:graphicFrameMkLst>
        </pc:graphicFrameChg>
        <pc:graphicFrameChg chg="add del">
          <ac:chgData name="Yilmaz Mustafa" userId="bbcede42-c1b2-43e6-a370-e252b59f6c51" providerId="ADAL" clId="{841C3BCF-9797-44AB-A6F9-7E2BA5778821}" dt="2022-01-31T22:09:37.092" v="2222" actId="26606"/>
          <ac:graphicFrameMkLst>
            <pc:docMk/>
            <pc:sldMk cId="0" sldId="300"/>
            <ac:graphicFrameMk id="213" creationId="{441663BE-A101-4DA8-8CFA-C7B803C634DE}"/>
          </ac:graphicFrameMkLst>
        </pc:graphicFrameChg>
        <pc:graphicFrameChg chg="add mod">
          <ac:chgData name="Yilmaz Mustafa" userId="bbcede42-c1b2-43e6-a370-e252b59f6c51" providerId="ADAL" clId="{841C3BCF-9797-44AB-A6F9-7E2BA5778821}" dt="2022-01-31T22:10:28.644" v="2233"/>
          <ac:graphicFrameMkLst>
            <pc:docMk/>
            <pc:sldMk cId="0" sldId="300"/>
            <ac:graphicFrameMk id="217" creationId="{DB95BA89-3CA9-490A-AAF4-4AE931F6D4C8}"/>
          </ac:graphicFrameMkLst>
        </pc:graphicFrameChg>
        <pc:picChg chg="add mod">
          <ac:chgData name="Yilmaz Mustafa" userId="bbcede42-c1b2-43e6-a370-e252b59f6c51" providerId="ADAL" clId="{841C3BCF-9797-44AB-A6F9-7E2BA5778821}" dt="2022-01-31T21:41:43.522" v="1608"/>
          <ac:picMkLst>
            <pc:docMk/>
            <pc:sldMk cId="0" sldId="300"/>
            <ac:picMk id="5" creationId="{3D72F12A-F1F9-4719-8DB7-391EEE81C1D5}"/>
          </ac:picMkLst>
        </pc:picChg>
        <pc:picChg chg="del">
          <ac:chgData name="Yilmaz Mustafa" userId="bbcede42-c1b2-43e6-a370-e252b59f6c51" providerId="ADAL" clId="{841C3BCF-9797-44AB-A6F9-7E2BA5778821}" dt="2022-01-31T21:41:42.428" v="1607" actId="478"/>
          <ac:picMkLst>
            <pc:docMk/>
            <pc:sldMk cId="0" sldId="300"/>
            <ac:picMk id="206" creationId="{00000000-0000-0000-0000-000000000000}"/>
          </ac:picMkLst>
        </pc:picChg>
        <pc:cxnChg chg="add">
          <ac:chgData name="Yilmaz Mustafa" userId="bbcede42-c1b2-43e6-a370-e252b59f6c51" providerId="ADAL" clId="{841C3BCF-9797-44AB-A6F9-7E2BA5778821}" dt="2022-01-31T22:09:37.116" v="2223" actId="26606"/>
          <ac:cxnSpMkLst>
            <pc:docMk/>
            <pc:sldMk cId="0" sldId="300"/>
            <ac:cxnSpMk id="216" creationId="{C8F51B3F-8331-4E4A-AE96-D47B1006EEAD}"/>
          </ac:cxnSpMkLst>
        </pc:cxnChg>
      </pc:sldChg>
      <pc:sldChg chg="addSp delSp modSp new mod ord setBg setClrOvrMap">
        <pc:chgData name="Yilmaz Mustafa" userId="bbcede42-c1b2-43e6-a370-e252b59f6c51" providerId="ADAL" clId="{841C3BCF-9797-44AB-A6F9-7E2BA5778821}" dt="2022-01-31T20:02:19.339" v="106" actId="20577"/>
        <pc:sldMkLst>
          <pc:docMk/>
          <pc:sldMk cId="1720682913" sldId="301"/>
        </pc:sldMkLst>
        <pc:spChg chg="mod">
          <ac:chgData name="Yilmaz Mustafa" userId="bbcede42-c1b2-43e6-a370-e252b59f6c51" providerId="ADAL" clId="{841C3BCF-9797-44AB-A6F9-7E2BA5778821}" dt="2022-01-31T20:01:59.705" v="83" actId="26606"/>
          <ac:spMkLst>
            <pc:docMk/>
            <pc:sldMk cId="1720682913" sldId="301"/>
            <ac:spMk id="2" creationId="{006607A6-6C49-4138-A3D3-5C961209F2FF}"/>
          </ac:spMkLst>
        </pc:spChg>
        <pc:spChg chg="del mod">
          <ac:chgData name="Yilmaz Mustafa" userId="bbcede42-c1b2-43e6-a370-e252b59f6c51" providerId="ADAL" clId="{841C3BCF-9797-44AB-A6F9-7E2BA5778821}" dt="2022-01-31T20:01:59.705" v="83" actId="26606"/>
          <ac:spMkLst>
            <pc:docMk/>
            <pc:sldMk cId="1720682913" sldId="301"/>
            <ac:spMk id="3" creationId="{B05B640C-6871-43CC-AE57-5323CB941E7C}"/>
          </ac:spMkLst>
        </pc:spChg>
        <pc:spChg chg="add del">
          <ac:chgData name="Yilmaz Mustafa" userId="bbcede42-c1b2-43e6-a370-e252b59f6c51" providerId="ADAL" clId="{841C3BCF-9797-44AB-A6F9-7E2BA5778821}" dt="2022-01-31T20:01:15.064" v="70" actId="26606"/>
          <ac:spMkLst>
            <pc:docMk/>
            <pc:sldMk cId="1720682913" sldId="301"/>
            <ac:spMk id="8" creationId="{907EF6B7-1338-4443-8C46-6A318D952DFD}"/>
          </ac:spMkLst>
        </pc:spChg>
        <pc:spChg chg="add del">
          <ac:chgData name="Yilmaz Mustafa" userId="bbcede42-c1b2-43e6-a370-e252b59f6c51" providerId="ADAL" clId="{841C3BCF-9797-44AB-A6F9-7E2BA5778821}" dt="2022-01-31T20:01:15.064" v="70" actId="26606"/>
          <ac:spMkLst>
            <pc:docMk/>
            <pc:sldMk cId="1720682913" sldId="301"/>
            <ac:spMk id="10" creationId="{DAAE4CDD-124C-4DCF-9584-B6033B545DD5}"/>
          </ac:spMkLst>
        </pc:spChg>
        <pc:spChg chg="add del">
          <ac:chgData name="Yilmaz Mustafa" userId="bbcede42-c1b2-43e6-a370-e252b59f6c51" providerId="ADAL" clId="{841C3BCF-9797-44AB-A6F9-7E2BA5778821}" dt="2022-01-31T20:01:15.064" v="70" actId="26606"/>
          <ac:spMkLst>
            <pc:docMk/>
            <pc:sldMk cId="1720682913" sldId="301"/>
            <ac:spMk id="12" creationId="{081E4A58-353D-44AE-B2FC-2A74E2E400F7}"/>
          </ac:spMkLst>
        </pc:spChg>
        <pc:spChg chg="add del">
          <ac:chgData name="Yilmaz Mustafa" userId="bbcede42-c1b2-43e6-a370-e252b59f6c51" providerId="ADAL" clId="{841C3BCF-9797-44AB-A6F9-7E2BA5778821}" dt="2022-01-31T20:01:16.283" v="72" actId="26606"/>
          <ac:spMkLst>
            <pc:docMk/>
            <pc:sldMk cId="1720682913" sldId="301"/>
            <ac:spMk id="14" creationId="{AD72D4D1-076F-49D3-9889-EFC4F6D7CA66}"/>
          </ac:spMkLst>
        </pc:spChg>
        <pc:spChg chg="add del">
          <ac:chgData name="Yilmaz Mustafa" userId="bbcede42-c1b2-43e6-a370-e252b59f6c51" providerId="ADAL" clId="{841C3BCF-9797-44AB-A6F9-7E2BA5778821}" dt="2022-01-31T20:01:17.282" v="74" actId="26606"/>
          <ac:spMkLst>
            <pc:docMk/>
            <pc:sldMk cId="1720682913" sldId="301"/>
            <ac:spMk id="16" creationId="{D2B78728-A580-49A7-84F9-6EF6F583ADE0}"/>
          </ac:spMkLst>
        </pc:spChg>
        <pc:spChg chg="add del">
          <ac:chgData name="Yilmaz Mustafa" userId="bbcede42-c1b2-43e6-a370-e252b59f6c51" providerId="ADAL" clId="{841C3BCF-9797-44AB-A6F9-7E2BA5778821}" dt="2022-01-31T20:01:17.282" v="74" actId="26606"/>
          <ac:spMkLst>
            <pc:docMk/>
            <pc:sldMk cId="1720682913" sldId="301"/>
            <ac:spMk id="17" creationId="{09588DA8-065E-4F6F-8EFD-43104AB2E0CF}"/>
          </ac:spMkLst>
        </pc:spChg>
        <pc:spChg chg="add del">
          <ac:chgData name="Yilmaz Mustafa" userId="bbcede42-c1b2-43e6-a370-e252b59f6c51" providerId="ADAL" clId="{841C3BCF-9797-44AB-A6F9-7E2BA5778821}" dt="2022-01-31T20:01:17.282" v="74" actId="26606"/>
          <ac:spMkLst>
            <pc:docMk/>
            <pc:sldMk cId="1720682913" sldId="301"/>
            <ac:spMk id="18" creationId="{38FAA1A1-D861-433F-88FA-1E9D6FD31D11}"/>
          </ac:spMkLst>
        </pc:spChg>
        <pc:spChg chg="add del">
          <ac:chgData name="Yilmaz Mustafa" userId="bbcede42-c1b2-43e6-a370-e252b59f6c51" providerId="ADAL" clId="{841C3BCF-9797-44AB-A6F9-7E2BA5778821}" dt="2022-01-31T20:01:17.282" v="74" actId="26606"/>
          <ac:spMkLst>
            <pc:docMk/>
            <pc:sldMk cId="1720682913" sldId="301"/>
            <ac:spMk id="19" creationId="{C4285719-470E-454C-AF62-8323075F1F5B}"/>
          </ac:spMkLst>
        </pc:spChg>
        <pc:spChg chg="add del">
          <ac:chgData name="Yilmaz Mustafa" userId="bbcede42-c1b2-43e6-a370-e252b59f6c51" providerId="ADAL" clId="{841C3BCF-9797-44AB-A6F9-7E2BA5778821}" dt="2022-01-31T20:01:17.282" v="74" actId="26606"/>
          <ac:spMkLst>
            <pc:docMk/>
            <pc:sldMk cId="1720682913" sldId="301"/>
            <ac:spMk id="20" creationId="{8D71EDA1-87BF-4D5D-AB79-F346FD19278A}"/>
          </ac:spMkLst>
        </pc:spChg>
        <pc:spChg chg="add del">
          <ac:chgData name="Yilmaz Mustafa" userId="bbcede42-c1b2-43e6-a370-e252b59f6c51" providerId="ADAL" clId="{841C3BCF-9797-44AB-A6F9-7E2BA5778821}" dt="2022-01-31T20:01:17.282" v="74" actId="26606"/>
          <ac:spMkLst>
            <pc:docMk/>
            <pc:sldMk cId="1720682913" sldId="301"/>
            <ac:spMk id="21" creationId="{CD9FE4EF-C4D8-49A0-B2FF-81D8DB7D8A24}"/>
          </ac:spMkLst>
        </pc:spChg>
        <pc:spChg chg="add del">
          <ac:chgData name="Yilmaz Mustafa" userId="bbcede42-c1b2-43e6-a370-e252b59f6c51" providerId="ADAL" clId="{841C3BCF-9797-44AB-A6F9-7E2BA5778821}" dt="2022-01-31T20:01:17.282" v="74" actId="26606"/>
          <ac:spMkLst>
            <pc:docMk/>
            <pc:sldMk cId="1720682913" sldId="301"/>
            <ac:spMk id="22" creationId="{4300840D-0A0B-4512-BACA-B439D5B9C57C}"/>
          </ac:spMkLst>
        </pc:spChg>
        <pc:spChg chg="add del">
          <ac:chgData name="Yilmaz Mustafa" userId="bbcede42-c1b2-43e6-a370-e252b59f6c51" providerId="ADAL" clId="{841C3BCF-9797-44AB-A6F9-7E2BA5778821}" dt="2022-01-31T20:01:20.688" v="76" actId="26606"/>
          <ac:spMkLst>
            <pc:docMk/>
            <pc:sldMk cId="1720682913" sldId="301"/>
            <ac:spMk id="24" creationId="{1B15ED52-F352-441B-82BF-E0EA34836D08}"/>
          </ac:spMkLst>
        </pc:spChg>
        <pc:spChg chg="add del">
          <ac:chgData name="Yilmaz Mustafa" userId="bbcede42-c1b2-43e6-a370-e252b59f6c51" providerId="ADAL" clId="{841C3BCF-9797-44AB-A6F9-7E2BA5778821}" dt="2022-01-31T20:01:20.688" v="76" actId="26606"/>
          <ac:spMkLst>
            <pc:docMk/>
            <pc:sldMk cId="1720682913" sldId="301"/>
            <ac:spMk id="25" creationId="{3B2E3793-BFE6-45A2-9B7B-E18844431C99}"/>
          </ac:spMkLst>
        </pc:spChg>
        <pc:spChg chg="add del">
          <ac:chgData name="Yilmaz Mustafa" userId="bbcede42-c1b2-43e6-a370-e252b59f6c51" providerId="ADAL" clId="{841C3BCF-9797-44AB-A6F9-7E2BA5778821}" dt="2022-01-31T20:01:20.688" v="76" actId="26606"/>
          <ac:spMkLst>
            <pc:docMk/>
            <pc:sldMk cId="1720682913" sldId="301"/>
            <ac:spMk id="26" creationId="{BC4C4868-CB8F-4AF9-9CDB-8108F2C19B67}"/>
          </ac:spMkLst>
        </pc:spChg>
        <pc:spChg chg="add del">
          <ac:chgData name="Yilmaz Mustafa" userId="bbcede42-c1b2-43e6-a370-e252b59f6c51" providerId="ADAL" clId="{841C3BCF-9797-44AB-A6F9-7E2BA5778821}" dt="2022-01-31T20:01:20.688" v="76" actId="26606"/>
          <ac:spMkLst>
            <pc:docMk/>
            <pc:sldMk cId="1720682913" sldId="301"/>
            <ac:spMk id="27" creationId="{375E0459-6403-40CD-989D-56A4407CA12E}"/>
          </ac:spMkLst>
        </pc:spChg>
        <pc:spChg chg="add del">
          <ac:chgData name="Yilmaz Mustafa" userId="bbcede42-c1b2-43e6-a370-e252b59f6c51" providerId="ADAL" clId="{841C3BCF-9797-44AB-A6F9-7E2BA5778821}" dt="2022-01-31T20:01:20.688" v="76" actId="26606"/>
          <ac:spMkLst>
            <pc:docMk/>
            <pc:sldMk cId="1720682913" sldId="301"/>
            <ac:spMk id="28" creationId="{53E5B1A8-3AC9-4BD1-9BBC-78CA94F2D1BA}"/>
          </ac:spMkLst>
        </pc:spChg>
        <pc:spChg chg="add del">
          <ac:chgData name="Yilmaz Mustafa" userId="bbcede42-c1b2-43e6-a370-e252b59f6c51" providerId="ADAL" clId="{841C3BCF-9797-44AB-A6F9-7E2BA5778821}" dt="2022-01-31T20:01:27.034" v="78" actId="26606"/>
          <ac:spMkLst>
            <pc:docMk/>
            <pc:sldMk cId="1720682913" sldId="301"/>
            <ac:spMk id="30" creationId="{3AD318CC-E2A8-4E27-9548-A047A78999B1}"/>
          </ac:spMkLst>
        </pc:spChg>
        <pc:spChg chg="add del">
          <ac:chgData name="Yilmaz Mustafa" userId="bbcede42-c1b2-43e6-a370-e252b59f6c51" providerId="ADAL" clId="{841C3BCF-9797-44AB-A6F9-7E2BA5778821}" dt="2022-01-31T20:01:27.034" v="78" actId="26606"/>
          <ac:spMkLst>
            <pc:docMk/>
            <pc:sldMk cId="1720682913" sldId="301"/>
            <ac:spMk id="33" creationId="{2C1BBA94-3F40-40AA-8BB9-E69E25E537C1}"/>
          </ac:spMkLst>
        </pc:spChg>
        <pc:spChg chg="add del">
          <ac:chgData name="Yilmaz Mustafa" userId="bbcede42-c1b2-43e6-a370-e252b59f6c51" providerId="ADAL" clId="{841C3BCF-9797-44AB-A6F9-7E2BA5778821}" dt="2022-01-31T20:01:59.705" v="83" actId="26606"/>
          <ac:spMkLst>
            <pc:docMk/>
            <pc:sldMk cId="1720682913" sldId="301"/>
            <ac:spMk id="35" creationId="{8D70B121-56F4-4848-B38B-182089D909FA}"/>
          </ac:spMkLst>
        </pc:spChg>
        <pc:spChg chg="add">
          <ac:chgData name="Yilmaz Mustafa" userId="bbcede42-c1b2-43e6-a370-e252b59f6c51" providerId="ADAL" clId="{841C3BCF-9797-44AB-A6F9-7E2BA5778821}" dt="2022-01-31T20:01:59.705" v="83" actId="26606"/>
          <ac:spMkLst>
            <pc:docMk/>
            <pc:sldMk cId="1720682913" sldId="301"/>
            <ac:spMk id="42" creationId="{BACC6370-2D7E-4714-9D71-7542949D7D5D}"/>
          </ac:spMkLst>
        </pc:spChg>
        <pc:spChg chg="add">
          <ac:chgData name="Yilmaz Mustafa" userId="bbcede42-c1b2-43e6-a370-e252b59f6c51" providerId="ADAL" clId="{841C3BCF-9797-44AB-A6F9-7E2BA5778821}" dt="2022-01-31T20:01:59.705" v="83" actId="26606"/>
          <ac:spMkLst>
            <pc:docMk/>
            <pc:sldMk cId="1720682913" sldId="301"/>
            <ac:spMk id="44" creationId="{F68B3F68-107C-434F-AA38-110D5EA91B85}"/>
          </ac:spMkLst>
        </pc:spChg>
        <pc:spChg chg="add">
          <ac:chgData name="Yilmaz Mustafa" userId="bbcede42-c1b2-43e6-a370-e252b59f6c51" providerId="ADAL" clId="{841C3BCF-9797-44AB-A6F9-7E2BA5778821}" dt="2022-01-31T20:01:59.705" v="83" actId="26606"/>
          <ac:spMkLst>
            <pc:docMk/>
            <pc:sldMk cId="1720682913" sldId="301"/>
            <ac:spMk id="46" creationId="{AAD0DBB9-1A4B-4391-81D4-CB19F9AB918A}"/>
          </ac:spMkLst>
        </pc:spChg>
        <pc:spChg chg="add">
          <ac:chgData name="Yilmaz Mustafa" userId="bbcede42-c1b2-43e6-a370-e252b59f6c51" providerId="ADAL" clId="{841C3BCF-9797-44AB-A6F9-7E2BA5778821}" dt="2022-01-31T20:01:59.705" v="83" actId="26606"/>
          <ac:spMkLst>
            <pc:docMk/>
            <pc:sldMk cId="1720682913" sldId="301"/>
            <ac:spMk id="48" creationId="{063BBA22-50EA-4C4D-BE05-F1CE4E63AA56}"/>
          </ac:spMkLst>
        </pc:spChg>
        <pc:grpChg chg="add del">
          <ac:chgData name="Yilmaz Mustafa" userId="bbcede42-c1b2-43e6-a370-e252b59f6c51" providerId="ADAL" clId="{841C3BCF-9797-44AB-A6F9-7E2BA5778821}" dt="2022-01-31T20:01:27.034" v="78" actId="26606"/>
          <ac:grpSpMkLst>
            <pc:docMk/>
            <pc:sldMk cId="1720682913" sldId="301"/>
            <ac:grpSpMk id="31" creationId="{B14B560F-9DD7-4302-A60B-EBD3EF59B073}"/>
          </ac:grpSpMkLst>
        </pc:grpChg>
        <pc:graphicFrameChg chg="add mod">
          <ac:chgData name="Yilmaz Mustafa" userId="bbcede42-c1b2-43e6-a370-e252b59f6c51" providerId="ADAL" clId="{841C3BCF-9797-44AB-A6F9-7E2BA5778821}" dt="2022-01-31T20:02:19.339" v="106" actId="20577"/>
          <ac:graphicFrameMkLst>
            <pc:docMk/>
            <pc:sldMk cId="1720682913" sldId="301"/>
            <ac:graphicFrameMk id="38" creationId="{E3EA8298-75B5-47B5-BF81-036F0F8A710E}"/>
          </ac:graphicFrameMkLst>
        </pc:graphicFrameChg>
        <pc:cxnChg chg="add del">
          <ac:chgData name="Yilmaz Mustafa" userId="bbcede42-c1b2-43e6-a370-e252b59f6c51" providerId="ADAL" clId="{841C3BCF-9797-44AB-A6F9-7E2BA5778821}" dt="2022-01-31T20:01:16.283" v="72" actId="26606"/>
          <ac:cxnSpMkLst>
            <pc:docMk/>
            <pc:sldMk cId="1720682913" sldId="301"/>
            <ac:cxnSpMk id="15" creationId="{2D72A2C9-F3CA-4216-8BAD-FA4C970C3C4E}"/>
          </ac:cxnSpMkLst>
        </pc:cxnChg>
        <pc:cxnChg chg="add del">
          <ac:chgData name="Yilmaz Mustafa" userId="bbcede42-c1b2-43e6-a370-e252b59f6c51" providerId="ADAL" clId="{841C3BCF-9797-44AB-A6F9-7E2BA5778821}" dt="2022-01-31T20:01:59.705" v="83" actId="26606"/>
          <ac:cxnSpMkLst>
            <pc:docMk/>
            <pc:sldMk cId="1720682913" sldId="301"/>
            <ac:cxnSpMk id="36" creationId="{2D72A2C9-F3CA-4216-8BAD-FA4C970C3C4E}"/>
          </ac:cxnSpMkLst>
        </pc:cxnChg>
      </pc:sldChg>
      <pc:sldChg chg="addSp delSp modSp new mod setBg delAnim modAnim setClrOvrMap">
        <pc:chgData name="Yilmaz Mustafa" userId="bbcede42-c1b2-43e6-a370-e252b59f6c51" providerId="ADAL" clId="{841C3BCF-9797-44AB-A6F9-7E2BA5778821}" dt="2022-02-01T07:20:53.318" v="2492" actId="1076"/>
        <pc:sldMkLst>
          <pc:docMk/>
          <pc:sldMk cId="1986052248" sldId="302"/>
        </pc:sldMkLst>
        <pc:spChg chg="mod ord">
          <ac:chgData name="Yilmaz Mustafa" userId="bbcede42-c1b2-43e6-a370-e252b59f6c51" providerId="ADAL" clId="{841C3BCF-9797-44AB-A6F9-7E2BA5778821}" dt="2022-02-01T07:19:06.080" v="2424" actId="14100"/>
          <ac:spMkLst>
            <pc:docMk/>
            <pc:sldMk cId="1986052248" sldId="302"/>
            <ac:spMk id="2" creationId="{ADF51051-E10B-4191-A492-2CCE0FDE308C}"/>
          </ac:spMkLst>
        </pc:spChg>
        <pc:spChg chg="del">
          <ac:chgData name="Yilmaz Mustafa" userId="bbcede42-c1b2-43e6-a370-e252b59f6c51" providerId="ADAL" clId="{841C3BCF-9797-44AB-A6F9-7E2BA5778821}" dt="2022-01-31T22:10:50.704" v="2244" actId="478"/>
          <ac:spMkLst>
            <pc:docMk/>
            <pc:sldMk cId="1986052248" sldId="302"/>
            <ac:spMk id="3" creationId="{D4A40D15-76EC-4B18-825E-FFE7731629D5}"/>
          </ac:spMkLst>
        </pc:spChg>
        <pc:spChg chg="add mod">
          <ac:chgData name="Yilmaz Mustafa" userId="bbcede42-c1b2-43e6-a370-e252b59f6c51" providerId="ADAL" clId="{841C3BCF-9797-44AB-A6F9-7E2BA5778821}" dt="2022-02-01T07:20:53.318" v="2492" actId="1076"/>
          <ac:spMkLst>
            <pc:docMk/>
            <pc:sldMk cId="1986052248" sldId="302"/>
            <ac:spMk id="8" creationId="{196EBF5B-2256-408D-9895-1C477F1F1F9A}"/>
          </ac:spMkLst>
        </pc:spChg>
        <pc:spChg chg="add del">
          <ac:chgData name="Yilmaz Mustafa" userId="bbcede42-c1b2-43e6-a370-e252b59f6c51" providerId="ADAL" clId="{841C3BCF-9797-44AB-A6F9-7E2BA5778821}" dt="2022-02-01T07:16:25.278" v="2416" actId="26606"/>
          <ac:spMkLst>
            <pc:docMk/>
            <pc:sldMk cId="1986052248" sldId="302"/>
            <ac:spMk id="12" creationId="{D38A241E-0395-41E5-8607-BAA2799A4374}"/>
          </ac:spMkLst>
        </pc:spChg>
        <pc:graphicFrameChg chg="add mod modGraphic">
          <ac:chgData name="Yilmaz Mustafa" userId="bbcede42-c1b2-43e6-a370-e252b59f6c51" providerId="ADAL" clId="{841C3BCF-9797-44AB-A6F9-7E2BA5778821}" dt="2022-02-01T07:20:46.839" v="2491" actId="1076"/>
          <ac:graphicFrameMkLst>
            <pc:docMk/>
            <pc:sldMk cId="1986052248" sldId="302"/>
            <ac:graphicFrameMk id="3" creationId="{194AE73B-321B-4FB4-A3CE-B65B29D500FE}"/>
          </ac:graphicFrameMkLst>
        </pc:graphicFrameChg>
        <pc:picChg chg="add del mod">
          <ac:chgData name="Yilmaz Mustafa" userId="bbcede42-c1b2-43e6-a370-e252b59f6c51" providerId="ADAL" clId="{841C3BCF-9797-44AB-A6F9-7E2BA5778821}" dt="2022-01-31T22:12:58.049" v="2247" actId="478"/>
          <ac:picMkLst>
            <pc:docMk/>
            <pc:sldMk cId="1986052248" sldId="302"/>
            <ac:picMk id="5" creationId="{7A8B9D91-03DD-46E1-B99F-8A18DC31CB98}"/>
          </ac:picMkLst>
        </pc:picChg>
        <pc:picChg chg="add del mod">
          <ac:chgData name="Yilmaz Mustafa" userId="bbcede42-c1b2-43e6-a370-e252b59f6c51" providerId="ADAL" clId="{841C3BCF-9797-44AB-A6F9-7E2BA5778821}" dt="2022-02-01T07:15:59.589" v="2415" actId="478"/>
          <ac:picMkLst>
            <pc:docMk/>
            <pc:sldMk cId="1986052248" sldId="302"/>
            <ac:picMk id="7" creationId="{4B3BA0ED-1E42-416B-B13F-53120C5C6EA4}"/>
          </ac:picMkLst>
        </pc:picChg>
        <pc:picChg chg="add">
          <ac:chgData name="Yilmaz Mustafa" userId="bbcede42-c1b2-43e6-a370-e252b59f6c51" providerId="ADAL" clId="{841C3BCF-9797-44AB-A6F9-7E2BA5778821}" dt="2022-02-01T07:16:25.278" v="2416" actId="26606"/>
          <ac:picMkLst>
            <pc:docMk/>
            <pc:sldMk cId="1986052248" sldId="302"/>
            <ac:picMk id="16" creationId="{17A8E460-6FA9-450B-881D-E375AB8EE5C0}"/>
          </ac:picMkLst>
        </pc:picChg>
        <pc:cxnChg chg="add del">
          <ac:chgData name="Yilmaz Mustafa" userId="bbcede42-c1b2-43e6-a370-e252b59f6c51" providerId="ADAL" clId="{841C3BCF-9797-44AB-A6F9-7E2BA5778821}" dt="2022-02-01T07:16:25.278" v="2416" actId="26606"/>
          <ac:cxnSpMkLst>
            <pc:docMk/>
            <pc:sldMk cId="1986052248" sldId="302"/>
            <ac:cxnSpMk id="14" creationId="{CE352288-84AD-4CA8-BCD5-76C29D34E1DB}"/>
          </ac:cxnSpMkLst>
        </pc:cxnChg>
      </pc:sldChg>
      <pc:sldChg chg="addSp delSp modSp new mod setBg">
        <pc:chgData name="Yilmaz Mustafa" userId="bbcede42-c1b2-43e6-a370-e252b59f6c51" providerId="ADAL" clId="{841C3BCF-9797-44AB-A6F9-7E2BA5778821}" dt="2022-02-01T07:34:43.341" v="2790"/>
        <pc:sldMkLst>
          <pc:docMk/>
          <pc:sldMk cId="645515227" sldId="303"/>
        </pc:sldMkLst>
        <pc:spChg chg="mod">
          <ac:chgData name="Yilmaz Mustafa" userId="bbcede42-c1b2-43e6-a370-e252b59f6c51" providerId="ADAL" clId="{841C3BCF-9797-44AB-A6F9-7E2BA5778821}" dt="2022-02-01T07:33:07.236" v="2746" actId="1076"/>
          <ac:spMkLst>
            <pc:docMk/>
            <pc:sldMk cId="645515227" sldId="303"/>
            <ac:spMk id="2" creationId="{68DAEBBE-BC62-426F-A9B7-F7160DFD7510}"/>
          </ac:spMkLst>
        </pc:spChg>
        <pc:spChg chg="del">
          <ac:chgData name="Yilmaz Mustafa" userId="bbcede42-c1b2-43e6-a370-e252b59f6c51" providerId="ADAL" clId="{841C3BCF-9797-44AB-A6F9-7E2BA5778821}" dt="2022-02-01T07:25:32.620" v="2538" actId="1032"/>
          <ac:spMkLst>
            <pc:docMk/>
            <pc:sldMk cId="645515227" sldId="303"/>
            <ac:spMk id="3" creationId="{820A375A-81B1-4515-A968-41819140470B}"/>
          </ac:spMkLst>
        </pc:spChg>
        <pc:spChg chg="add del">
          <ac:chgData name="Yilmaz Mustafa" userId="bbcede42-c1b2-43e6-a370-e252b59f6c51" providerId="ADAL" clId="{841C3BCF-9797-44AB-A6F9-7E2BA5778821}" dt="2022-02-01T07:32:31.385" v="2735" actId="26606"/>
          <ac:spMkLst>
            <pc:docMk/>
            <pc:sldMk cId="645515227" sldId="303"/>
            <ac:spMk id="6" creationId="{A4AC5506-6312-4701-8D3C-40187889A947}"/>
          </ac:spMkLst>
        </pc:spChg>
        <pc:spChg chg="add del">
          <ac:chgData name="Yilmaz Mustafa" userId="bbcede42-c1b2-43e6-a370-e252b59f6c51" providerId="ADAL" clId="{841C3BCF-9797-44AB-A6F9-7E2BA5778821}" dt="2022-02-01T07:32:33.256" v="2737" actId="26606"/>
          <ac:spMkLst>
            <pc:docMk/>
            <pc:sldMk cId="645515227" sldId="303"/>
            <ac:spMk id="8" creationId="{32AEEBC8-9D30-42EF-95F2-386C2653FBF0}"/>
          </ac:spMkLst>
        </pc:spChg>
        <pc:spChg chg="add del">
          <ac:chgData name="Yilmaz Mustafa" userId="bbcede42-c1b2-43e6-a370-e252b59f6c51" providerId="ADAL" clId="{841C3BCF-9797-44AB-A6F9-7E2BA5778821}" dt="2022-02-01T07:32:06.696" v="2729" actId="26606"/>
          <ac:spMkLst>
            <pc:docMk/>
            <pc:sldMk cId="645515227" sldId="303"/>
            <ac:spMk id="9" creationId="{35DB3719-6FDC-4E5D-891D-FF40B7300F64}"/>
          </ac:spMkLst>
        </pc:spChg>
        <pc:spChg chg="add del">
          <ac:chgData name="Yilmaz Mustafa" userId="bbcede42-c1b2-43e6-a370-e252b59f6c51" providerId="ADAL" clId="{841C3BCF-9797-44AB-A6F9-7E2BA5778821}" dt="2022-02-01T07:32:33.256" v="2737" actId="26606"/>
          <ac:spMkLst>
            <pc:docMk/>
            <pc:sldMk cId="645515227" sldId="303"/>
            <ac:spMk id="10" creationId="{2E92FA66-67D7-4CB4-94D3-E643A9AD4757}"/>
          </ac:spMkLst>
        </pc:spChg>
        <pc:spChg chg="add del">
          <ac:chgData name="Yilmaz Mustafa" userId="bbcede42-c1b2-43e6-a370-e252b59f6c51" providerId="ADAL" clId="{841C3BCF-9797-44AB-A6F9-7E2BA5778821}" dt="2022-02-01T07:32:06.696" v="2729" actId="26606"/>
          <ac:spMkLst>
            <pc:docMk/>
            <pc:sldMk cId="645515227" sldId="303"/>
            <ac:spMk id="11" creationId="{E0CBAC23-2E3F-4A90-BA59-F8299F6A5439}"/>
          </ac:spMkLst>
        </pc:spChg>
        <pc:spChg chg="add del">
          <ac:chgData name="Yilmaz Mustafa" userId="bbcede42-c1b2-43e6-a370-e252b59f6c51" providerId="ADAL" clId="{841C3BCF-9797-44AB-A6F9-7E2BA5778821}" dt="2022-02-01T07:32:11.303" v="2731" actId="26606"/>
          <ac:spMkLst>
            <pc:docMk/>
            <pc:sldMk cId="645515227" sldId="303"/>
            <ac:spMk id="13" creationId="{AAD0DBB9-1A4B-4391-81D4-CB19F9AB918A}"/>
          </ac:spMkLst>
        </pc:spChg>
        <pc:spChg chg="add del">
          <ac:chgData name="Yilmaz Mustafa" userId="bbcede42-c1b2-43e6-a370-e252b59f6c51" providerId="ADAL" clId="{841C3BCF-9797-44AB-A6F9-7E2BA5778821}" dt="2022-02-01T07:32:11.303" v="2731" actId="26606"/>
          <ac:spMkLst>
            <pc:docMk/>
            <pc:sldMk cId="645515227" sldId="303"/>
            <ac:spMk id="14" creationId="{BACC6370-2D7E-4714-9D71-7542949D7D5D}"/>
          </ac:spMkLst>
        </pc:spChg>
        <pc:spChg chg="add del">
          <ac:chgData name="Yilmaz Mustafa" userId="bbcede42-c1b2-43e6-a370-e252b59f6c51" providerId="ADAL" clId="{841C3BCF-9797-44AB-A6F9-7E2BA5778821}" dt="2022-02-01T07:32:11.303" v="2731" actId="26606"/>
          <ac:spMkLst>
            <pc:docMk/>
            <pc:sldMk cId="645515227" sldId="303"/>
            <ac:spMk id="15" creationId="{063BBA22-50EA-4C4D-BE05-F1CE4E63AA56}"/>
          </ac:spMkLst>
        </pc:spChg>
        <pc:spChg chg="add del">
          <ac:chgData name="Yilmaz Mustafa" userId="bbcede42-c1b2-43e6-a370-e252b59f6c51" providerId="ADAL" clId="{841C3BCF-9797-44AB-A6F9-7E2BA5778821}" dt="2022-02-01T07:32:11.303" v="2731" actId="26606"/>
          <ac:spMkLst>
            <pc:docMk/>
            <pc:sldMk cId="645515227" sldId="303"/>
            <ac:spMk id="16" creationId="{F68B3F68-107C-434F-AA38-110D5EA91B85}"/>
          </ac:spMkLst>
        </pc:spChg>
        <pc:spChg chg="add del">
          <ac:chgData name="Yilmaz Mustafa" userId="bbcede42-c1b2-43e6-a370-e252b59f6c51" providerId="ADAL" clId="{841C3BCF-9797-44AB-A6F9-7E2BA5778821}" dt="2022-02-01T07:32:35.242" v="2739" actId="26606"/>
          <ac:spMkLst>
            <pc:docMk/>
            <pc:sldMk cId="645515227" sldId="303"/>
            <ac:spMk id="18" creationId="{2B566528-1B12-4246-9431-5C2D7D081168}"/>
          </ac:spMkLst>
        </pc:spChg>
        <pc:spChg chg="add del">
          <ac:chgData name="Yilmaz Mustafa" userId="bbcede42-c1b2-43e6-a370-e252b59f6c51" providerId="ADAL" clId="{841C3BCF-9797-44AB-A6F9-7E2BA5778821}" dt="2022-02-01T07:32:41.792" v="2741" actId="26606"/>
          <ac:spMkLst>
            <pc:docMk/>
            <pc:sldMk cId="645515227" sldId="303"/>
            <ac:spMk id="24" creationId="{2B566528-1B12-4246-9431-5C2D7D081168}"/>
          </ac:spMkLst>
        </pc:spChg>
        <pc:spChg chg="add del">
          <ac:chgData name="Yilmaz Mustafa" userId="bbcede42-c1b2-43e6-a370-e252b59f6c51" providerId="ADAL" clId="{841C3BCF-9797-44AB-A6F9-7E2BA5778821}" dt="2022-02-01T07:32:41.792" v="2741" actId="26606"/>
          <ac:spMkLst>
            <pc:docMk/>
            <pc:sldMk cId="645515227" sldId="303"/>
            <ac:spMk id="25" creationId="{2E80C965-DB6D-4F81-9E9E-B027384D0BD6}"/>
          </ac:spMkLst>
        </pc:spChg>
        <pc:spChg chg="add del">
          <ac:chgData name="Yilmaz Mustafa" userId="bbcede42-c1b2-43e6-a370-e252b59f6c51" providerId="ADAL" clId="{841C3BCF-9797-44AB-A6F9-7E2BA5778821}" dt="2022-02-01T07:32:41.792" v="2741" actId="26606"/>
          <ac:spMkLst>
            <pc:docMk/>
            <pc:sldMk cId="645515227" sldId="303"/>
            <ac:spMk id="26" creationId="{A580F890-B085-4E95-96AA-55AEBEC5CE6E}"/>
          </ac:spMkLst>
        </pc:spChg>
        <pc:spChg chg="add del">
          <ac:chgData name="Yilmaz Mustafa" userId="bbcede42-c1b2-43e6-a370-e252b59f6c51" providerId="ADAL" clId="{841C3BCF-9797-44AB-A6F9-7E2BA5778821}" dt="2022-02-01T07:32:41.792" v="2741" actId="26606"/>
          <ac:spMkLst>
            <pc:docMk/>
            <pc:sldMk cId="645515227" sldId="303"/>
            <ac:spMk id="27" creationId="{D3F51FEB-38FB-4F6C-9F7B-2F2AFAB65463}"/>
          </ac:spMkLst>
        </pc:spChg>
        <pc:spChg chg="add del">
          <ac:chgData name="Yilmaz Mustafa" userId="bbcede42-c1b2-43e6-a370-e252b59f6c51" providerId="ADAL" clId="{841C3BCF-9797-44AB-A6F9-7E2BA5778821}" dt="2022-02-01T07:32:41.792" v="2741" actId="26606"/>
          <ac:spMkLst>
            <pc:docMk/>
            <pc:sldMk cId="645515227" sldId="303"/>
            <ac:spMk id="28" creationId="{1E547BA6-BAE0-43BB-A7CA-60F69CE252F0}"/>
          </ac:spMkLst>
        </pc:spChg>
        <pc:spChg chg="add">
          <ac:chgData name="Yilmaz Mustafa" userId="bbcede42-c1b2-43e6-a370-e252b59f6c51" providerId="ADAL" clId="{841C3BCF-9797-44AB-A6F9-7E2BA5778821}" dt="2022-02-01T07:32:41.829" v="2742" actId="26606"/>
          <ac:spMkLst>
            <pc:docMk/>
            <pc:sldMk cId="645515227" sldId="303"/>
            <ac:spMk id="30" creationId="{2B566528-1B12-4246-9431-5C2D7D081168}"/>
          </ac:spMkLst>
        </pc:spChg>
        <pc:spChg chg="add">
          <ac:chgData name="Yilmaz Mustafa" userId="bbcede42-c1b2-43e6-a370-e252b59f6c51" providerId="ADAL" clId="{841C3BCF-9797-44AB-A6F9-7E2BA5778821}" dt="2022-02-01T07:32:41.829" v="2742" actId="26606"/>
          <ac:spMkLst>
            <pc:docMk/>
            <pc:sldMk cId="645515227" sldId="303"/>
            <ac:spMk id="31" creationId="{D3F51FEB-38FB-4F6C-9F7B-2F2AFAB65463}"/>
          </ac:spMkLst>
        </pc:spChg>
        <pc:spChg chg="add">
          <ac:chgData name="Yilmaz Mustafa" userId="bbcede42-c1b2-43e6-a370-e252b59f6c51" providerId="ADAL" clId="{841C3BCF-9797-44AB-A6F9-7E2BA5778821}" dt="2022-02-01T07:32:41.829" v="2742" actId="26606"/>
          <ac:spMkLst>
            <pc:docMk/>
            <pc:sldMk cId="645515227" sldId="303"/>
            <ac:spMk id="32" creationId="{1E547BA6-BAE0-43BB-A7CA-60F69CE252F0}"/>
          </ac:spMkLst>
        </pc:spChg>
        <pc:spChg chg="add">
          <ac:chgData name="Yilmaz Mustafa" userId="bbcede42-c1b2-43e6-a370-e252b59f6c51" providerId="ADAL" clId="{841C3BCF-9797-44AB-A6F9-7E2BA5778821}" dt="2022-02-01T07:32:41.829" v="2742" actId="26606"/>
          <ac:spMkLst>
            <pc:docMk/>
            <pc:sldMk cId="645515227" sldId="303"/>
            <ac:spMk id="33" creationId="{7D1CF9C3-27BF-4915-B9F6-09FA31579873}"/>
          </ac:spMkLst>
        </pc:spChg>
        <pc:grpChg chg="add del">
          <ac:chgData name="Yilmaz Mustafa" userId="bbcede42-c1b2-43e6-a370-e252b59f6c51" providerId="ADAL" clId="{841C3BCF-9797-44AB-A6F9-7E2BA5778821}" dt="2022-02-01T07:32:35.242" v="2739" actId="26606"/>
          <ac:grpSpMkLst>
            <pc:docMk/>
            <pc:sldMk cId="645515227" sldId="303"/>
            <ac:grpSpMk id="19" creationId="{828A5161-06F1-46CF-8AD7-844680A59E13}"/>
          </ac:grpSpMkLst>
        </pc:grpChg>
        <pc:grpChg chg="add del">
          <ac:chgData name="Yilmaz Mustafa" userId="bbcede42-c1b2-43e6-a370-e252b59f6c51" providerId="ADAL" clId="{841C3BCF-9797-44AB-A6F9-7E2BA5778821}" dt="2022-02-01T07:32:35.242" v="2739" actId="26606"/>
          <ac:grpSpMkLst>
            <pc:docMk/>
            <pc:sldMk cId="645515227" sldId="303"/>
            <ac:grpSpMk id="21" creationId="{5995D10D-E9C9-47DB-AE7E-801FEF38F5C9}"/>
          </ac:grpSpMkLst>
        </pc:grpChg>
        <pc:graphicFrameChg chg="add mod modGraphic">
          <ac:chgData name="Yilmaz Mustafa" userId="bbcede42-c1b2-43e6-a370-e252b59f6c51" providerId="ADAL" clId="{841C3BCF-9797-44AB-A6F9-7E2BA5778821}" dt="2022-02-01T07:34:43.341" v="2790"/>
          <ac:graphicFrameMkLst>
            <pc:docMk/>
            <pc:sldMk cId="645515227" sldId="303"/>
            <ac:graphicFrameMk id="4" creationId="{D164426B-BF54-40A5-8736-F997B73B6209}"/>
          </ac:graphicFrameMkLst>
        </pc:graphicFrameChg>
        <pc:picChg chg="add mod">
          <ac:chgData name="Yilmaz Mustafa" userId="bbcede42-c1b2-43e6-a370-e252b59f6c51" providerId="ADAL" clId="{841C3BCF-9797-44AB-A6F9-7E2BA5778821}" dt="2022-02-01T07:33:18.778" v="2749" actId="1076"/>
          <ac:picMkLst>
            <pc:docMk/>
            <pc:sldMk cId="645515227" sldId="303"/>
            <ac:picMk id="34" creationId="{C91BE55C-61AC-4A1D-B09C-93F39D703C51}"/>
          </ac:picMkLst>
        </pc:picChg>
      </pc:sldChg>
      <pc:sldChg chg="modSp new del mod">
        <pc:chgData name="Yilmaz Mustafa" userId="bbcede42-c1b2-43e6-a370-e252b59f6c51" providerId="ADAL" clId="{841C3BCF-9797-44AB-A6F9-7E2BA5778821}" dt="2022-02-01T07:56:43.573" v="2870" actId="2696"/>
        <pc:sldMkLst>
          <pc:docMk/>
          <pc:sldMk cId="656534146" sldId="304"/>
        </pc:sldMkLst>
        <pc:spChg chg="mod">
          <ac:chgData name="Yilmaz Mustafa" userId="bbcede42-c1b2-43e6-a370-e252b59f6c51" providerId="ADAL" clId="{841C3BCF-9797-44AB-A6F9-7E2BA5778821}" dt="2022-02-01T07:37:13.281" v="2869" actId="20577"/>
          <ac:spMkLst>
            <pc:docMk/>
            <pc:sldMk cId="656534146" sldId="304"/>
            <ac:spMk id="2" creationId="{77B2CD7C-E299-42B3-B729-44FA653C042F}"/>
          </ac:spMkLst>
        </pc:spChg>
      </pc:sldChg>
    </pc:docChg>
  </pc:docChgLst>
  <pc:docChgLst>
    <pc:chgData name="Yilmaz Mustafa" userId="bbcede42-c1b2-43e6-a370-e252b59f6c51" providerId="ADAL" clId="{6E9B29E3-820E-4BA7-A7A0-C475225C28A7}"/>
    <pc:docChg chg="custSel addSld delSld modSld addMainMaster modMainMaster">
      <pc:chgData name="Yilmaz Mustafa" userId="bbcede42-c1b2-43e6-a370-e252b59f6c51" providerId="ADAL" clId="{6E9B29E3-820E-4BA7-A7A0-C475225C28A7}" dt="2022-02-21T12:33:10.616" v="13" actId="478"/>
      <pc:docMkLst>
        <pc:docMk/>
      </pc:docMkLst>
      <pc:sldChg chg="del">
        <pc:chgData name="Yilmaz Mustafa" userId="bbcede42-c1b2-43e6-a370-e252b59f6c51" providerId="ADAL" clId="{6E9B29E3-820E-4BA7-A7A0-C475225C28A7}" dt="2022-02-21T12:31:18.773" v="2" actId="47"/>
        <pc:sldMkLst>
          <pc:docMk/>
          <pc:sldMk cId="0" sldId="256"/>
        </pc:sldMkLst>
      </pc:sldChg>
      <pc:sldChg chg="modSp mod">
        <pc:chgData name="Yilmaz Mustafa" userId="bbcede42-c1b2-43e6-a370-e252b59f6c51" providerId="ADAL" clId="{6E9B29E3-820E-4BA7-A7A0-C475225C28A7}" dt="2022-02-21T12:31:41.801" v="9" actId="14100"/>
        <pc:sldMkLst>
          <pc:docMk/>
          <pc:sldMk cId="1720682913" sldId="301"/>
        </pc:sldMkLst>
        <pc:spChg chg="mod">
          <ac:chgData name="Yilmaz Mustafa" userId="bbcede42-c1b2-43e6-a370-e252b59f6c51" providerId="ADAL" clId="{6E9B29E3-820E-4BA7-A7A0-C475225C28A7}" dt="2022-02-21T12:31:41.801" v="9" actId="14100"/>
          <ac:spMkLst>
            <pc:docMk/>
            <pc:sldMk cId="1720682913" sldId="301"/>
            <ac:spMk id="2" creationId="{006607A6-6C49-4138-A3D3-5C961209F2FF}"/>
          </ac:spMkLst>
        </pc:spChg>
      </pc:sldChg>
      <pc:sldChg chg="del">
        <pc:chgData name="Yilmaz Mustafa" userId="bbcede42-c1b2-43e6-a370-e252b59f6c51" providerId="ADAL" clId="{6E9B29E3-820E-4BA7-A7A0-C475225C28A7}" dt="2022-02-14T09:53:55.989" v="0" actId="47"/>
        <pc:sldMkLst>
          <pc:docMk/>
          <pc:sldMk cId="1986052248" sldId="302"/>
        </pc:sldMkLst>
      </pc:sldChg>
      <pc:sldChg chg="add">
        <pc:chgData name="Yilmaz Mustafa" userId="bbcede42-c1b2-43e6-a370-e252b59f6c51" providerId="ADAL" clId="{6E9B29E3-820E-4BA7-A7A0-C475225C28A7}" dt="2022-02-14T09:53:57.338" v="1"/>
        <pc:sldMkLst>
          <pc:docMk/>
          <pc:sldMk cId="3190903067" sldId="317"/>
        </pc:sldMkLst>
      </pc:sldChg>
      <pc:sldChg chg="add">
        <pc:chgData name="Yilmaz Mustafa" userId="bbcede42-c1b2-43e6-a370-e252b59f6c51" providerId="ADAL" clId="{6E9B29E3-820E-4BA7-A7A0-C475225C28A7}" dt="2022-02-21T12:31:32.209" v="4"/>
        <pc:sldMkLst>
          <pc:docMk/>
          <pc:sldMk cId="3487596091" sldId="318"/>
        </pc:sldMkLst>
      </pc:sldChg>
      <pc:sldChg chg="delSp mod">
        <pc:chgData name="Yilmaz Mustafa" userId="bbcede42-c1b2-43e6-a370-e252b59f6c51" providerId="ADAL" clId="{6E9B29E3-820E-4BA7-A7A0-C475225C28A7}" dt="2022-02-21T12:33:02.766" v="11" actId="478"/>
        <pc:sldMkLst>
          <pc:docMk/>
          <pc:sldMk cId="2124985481" sldId="319"/>
        </pc:sldMkLst>
        <pc:spChg chg="del">
          <ac:chgData name="Yilmaz Mustafa" userId="bbcede42-c1b2-43e6-a370-e252b59f6c51" providerId="ADAL" clId="{6E9B29E3-820E-4BA7-A7A0-C475225C28A7}" dt="2022-02-21T12:33:02.766" v="11" actId="478"/>
          <ac:spMkLst>
            <pc:docMk/>
            <pc:sldMk cId="2124985481" sldId="319"/>
            <ac:spMk id="7" creationId="{FD796BA0-EBDC-4564-9A4D-82E43D2693BC}"/>
          </ac:spMkLst>
        </pc:spChg>
        <pc:spChg chg="del">
          <ac:chgData name="Yilmaz Mustafa" userId="bbcede42-c1b2-43e6-a370-e252b59f6c51" providerId="ADAL" clId="{6E9B29E3-820E-4BA7-A7A0-C475225C28A7}" dt="2022-02-21T12:33:01.523" v="10" actId="478"/>
          <ac:spMkLst>
            <pc:docMk/>
            <pc:sldMk cId="2124985481" sldId="319"/>
            <ac:spMk id="8" creationId="{FC9AF3B6-A03D-4D43-9374-D740ACD5AF65}"/>
          </ac:spMkLst>
        </pc:spChg>
      </pc:sldChg>
      <pc:sldChg chg="delSp mod">
        <pc:chgData name="Yilmaz Mustafa" userId="bbcede42-c1b2-43e6-a370-e252b59f6c51" providerId="ADAL" clId="{6E9B29E3-820E-4BA7-A7A0-C475225C28A7}" dt="2022-02-21T12:33:10.616" v="13" actId="478"/>
        <pc:sldMkLst>
          <pc:docMk/>
          <pc:sldMk cId="0" sldId="322"/>
        </pc:sldMkLst>
        <pc:spChg chg="del">
          <ac:chgData name="Yilmaz Mustafa" userId="bbcede42-c1b2-43e6-a370-e252b59f6c51" providerId="ADAL" clId="{6E9B29E3-820E-4BA7-A7A0-C475225C28A7}" dt="2022-02-21T12:33:08.958" v="12" actId="478"/>
          <ac:spMkLst>
            <pc:docMk/>
            <pc:sldMk cId="0" sldId="322"/>
            <ac:spMk id="10" creationId="{335B6AE8-2721-42C2-A62C-66FB385A3965}"/>
          </ac:spMkLst>
        </pc:spChg>
        <pc:spChg chg="del">
          <ac:chgData name="Yilmaz Mustafa" userId="bbcede42-c1b2-43e6-a370-e252b59f6c51" providerId="ADAL" clId="{6E9B29E3-820E-4BA7-A7A0-C475225C28A7}" dt="2022-02-21T12:33:10.616" v="13" actId="478"/>
          <ac:spMkLst>
            <pc:docMk/>
            <pc:sldMk cId="0" sldId="322"/>
            <ac:spMk id="11" creationId="{4E06D49A-13C6-477D-80C4-16CEB8B80D31}"/>
          </ac:spMkLst>
        </pc:spChg>
      </pc:sldChg>
      <pc:sldMasterChg chg="modSldLayout">
        <pc:chgData name="Yilmaz Mustafa" userId="bbcede42-c1b2-43e6-a370-e252b59f6c51" providerId="ADAL" clId="{6E9B29E3-820E-4BA7-A7A0-C475225C28A7}" dt="2022-02-21T12:31:32.201" v="3" actId="27028"/>
        <pc:sldMasterMkLst>
          <pc:docMk/>
          <pc:sldMasterMk cId="0" sldId="2147483648"/>
        </pc:sldMasterMkLst>
        <pc:sldLayoutChg chg="replId">
          <pc:chgData name="Yilmaz Mustafa" userId="bbcede42-c1b2-43e6-a370-e252b59f6c51" providerId="ADAL" clId="{6E9B29E3-820E-4BA7-A7A0-C475225C28A7}" dt="2022-02-21T12:31:32.201" v="3" actId="27028"/>
          <pc:sldLayoutMkLst>
            <pc:docMk/>
            <pc:sldMasterMk cId="0" sldId="2147483648"/>
            <pc:sldLayoutMk cId="0" sldId="2147483675"/>
          </pc:sldLayoutMkLst>
        </pc:sldLayoutChg>
      </pc:sldMasterChg>
      <pc:sldMasterChg chg="add addSldLayout">
        <pc:chgData name="Yilmaz Mustafa" userId="bbcede42-c1b2-43e6-a370-e252b59f6c51" providerId="ADAL" clId="{6E9B29E3-820E-4BA7-A7A0-C475225C28A7}" dt="2022-02-21T12:31:32.201" v="3" actId="27028"/>
        <pc:sldMasterMkLst>
          <pc:docMk/>
          <pc:sldMasterMk cId="1711548460" sldId="2147483660"/>
        </pc:sldMasterMkLst>
        <pc:sldLayoutChg chg="add">
          <pc:chgData name="Yilmaz Mustafa" userId="bbcede42-c1b2-43e6-a370-e252b59f6c51" providerId="ADAL" clId="{6E9B29E3-820E-4BA7-A7A0-C475225C28A7}" dt="2022-02-21T12:31:32.201" v="3" actId="27028"/>
          <pc:sldLayoutMkLst>
            <pc:docMk/>
            <pc:sldMasterMk cId="1711548460" sldId="2147483660"/>
            <pc:sldLayoutMk cId="3404600902" sldId="2147483662"/>
          </pc:sldLayoutMkLst>
        </pc:sldLayoutChg>
      </pc:sldMasterChg>
      <pc:sldMasterChg chg="modSldLayout">
        <pc:chgData name="Yilmaz Mustafa" userId="bbcede42-c1b2-43e6-a370-e252b59f6c51" providerId="ADAL" clId="{6E9B29E3-820E-4BA7-A7A0-C475225C28A7}" dt="2022-02-21T12:31:32.201" v="3" actId="27028"/>
        <pc:sldMasterMkLst>
          <pc:docMk/>
          <pc:sldMasterMk cId="0" sldId="2147483661"/>
        </pc:sldMasterMkLst>
        <pc:sldLayoutChg chg="replId">
          <pc:chgData name="Yilmaz Mustafa" userId="bbcede42-c1b2-43e6-a370-e252b59f6c51" providerId="ADAL" clId="{6E9B29E3-820E-4BA7-A7A0-C475225C28A7}" dt="2022-02-21T12:31:32.201" v="3" actId="27028"/>
          <pc:sldLayoutMkLst>
            <pc:docMk/>
            <pc:sldMasterMk cId="0" sldId="2147483661"/>
            <pc:sldLayoutMk cId="0" sldId="2147483676"/>
          </pc:sldLayoutMkLst>
        </pc:sldLayoutChg>
      </pc:sldMasterChg>
    </pc:docChg>
  </pc:docChgLst>
</pc:chgInfo>
</file>

<file path=ppt/diagrams/_rels/data18.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37.svg"/><Relationship Id="rId2" Type="http://schemas.openxmlformats.org/officeDocument/2006/relationships/image" Target="../media/image61.png"/><Relationship Id="rId1" Type="http://schemas.openxmlformats.org/officeDocument/2006/relationships/hyperlink" Target="https://github.com/intec-brussel-vzw/python-notitieblok" TargetMode="External"/><Relationship Id="rId6" Type="http://schemas.openxmlformats.org/officeDocument/2006/relationships/image" Target="../media/image36.png"/><Relationship Id="rId5" Type="http://schemas.openxmlformats.org/officeDocument/2006/relationships/image" Target="../media/image64.svg"/><Relationship Id="rId4" Type="http://schemas.openxmlformats.org/officeDocument/2006/relationships/image" Target="../media/image63.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github.com/intec-brussel-vzw/python-notitieblok" TargetMode="External"/><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6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D6B034-9422-4A1F-94C6-0CD5691E3B3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C849F4A-04A9-464F-9C9A-B7A7004FECE7}">
      <dgm:prSet/>
      <dgm:spPr/>
      <dgm:t>
        <a:bodyPr/>
        <a:lstStyle/>
        <a:p>
          <a:r>
            <a:rPr lang="en-US"/>
            <a:t>Wie is wie?</a:t>
          </a:r>
        </a:p>
      </dgm:t>
    </dgm:pt>
    <dgm:pt modelId="{54989C2C-EE7B-457C-A1BB-7337D603ED05}" type="parTrans" cxnId="{729921E9-4F1E-4BDF-B654-518B7AE80BA1}">
      <dgm:prSet/>
      <dgm:spPr/>
      <dgm:t>
        <a:bodyPr/>
        <a:lstStyle/>
        <a:p>
          <a:endParaRPr lang="en-US"/>
        </a:p>
      </dgm:t>
    </dgm:pt>
    <dgm:pt modelId="{4A1F12BA-C1C6-4DE2-AE00-E1F5D579160D}" type="sibTrans" cxnId="{729921E9-4F1E-4BDF-B654-518B7AE80BA1}">
      <dgm:prSet/>
      <dgm:spPr/>
      <dgm:t>
        <a:bodyPr/>
        <a:lstStyle/>
        <a:p>
          <a:endParaRPr lang="en-US"/>
        </a:p>
      </dgm:t>
    </dgm:pt>
    <dgm:pt modelId="{6CF110C9-F293-48AA-B3E2-748BD5B77366}">
      <dgm:prSet/>
      <dgm:spPr/>
      <dgm:t>
        <a:bodyPr/>
        <a:lstStyle/>
        <a:p>
          <a:r>
            <a:rPr lang="en-US" dirty="0"/>
            <a:t>Over de </a:t>
          </a:r>
          <a:r>
            <a:rPr lang="en-US" dirty="0" err="1"/>
            <a:t>instructeur</a:t>
          </a:r>
          <a:r>
            <a:rPr lang="en-US" dirty="0"/>
            <a:t>...</a:t>
          </a:r>
        </a:p>
      </dgm:t>
    </dgm:pt>
    <dgm:pt modelId="{02E741BA-9BE5-42C6-B572-C317728C49A4}" type="parTrans" cxnId="{B0732BD9-36D7-4251-9BE1-C1B421167FA0}">
      <dgm:prSet/>
      <dgm:spPr/>
      <dgm:t>
        <a:bodyPr/>
        <a:lstStyle/>
        <a:p>
          <a:endParaRPr lang="en-US"/>
        </a:p>
      </dgm:t>
    </dgm:pt>
    <dgm:pt modelId="{7DBA11DA-76ED-4A95-B527-5763DE58C58E}" type="sibTrans" cxnId="{B0732BD9-36D7-4251-9BE1-C1B421167FA0}">
      <dgm:prSet/>
      <dgm:spPr/>
      <dgm:t>
        <a:bodyPr/>
        <a:lstStyle/>
        <a:p>
          <a:endParaRPr lang="en-US"/>
        </a:p>
      </dgm:t>
    </dgm:pt>
    <dgm:pt modelId="{8F9840CA-0E86-4B6D-8292-E1887C007074}">
      <dgm:prSet/>
      <dgm:spPr/>
      <dgm:t>
        <a:bodyPr/>
        <a:lstStyle/>
        <a:p>
          <a:r>
            <a:rPr lang="en-US" dirty="0" err="1"/>
            <a:t>Verwachtingen</a:t>
          </a:r>
          <a:endParaRPr lang="en-US" dirty="0"/>
        </a:p>
      </dgm:t>
    </dgm:pt>
    <dgm:pt modelId="{70A05543-DFAC-4049-857F-0711132360BC}" type="parTrans" cxnId="{43F9DFED-29D7-4D02-9266-A0E90FB66832}">
      <dgm:prSet/>
      <dgm:spPr/>
      <dgm:t>
        <a:bodyPr/>
        <a:lstStyle/>
        <a:p>
          <a:endParaRPr lang="en-US"/>
        </a:p>
      </dgm:t>
    </dgm:pt>
    <dgm:pt modelId="{A14EF60B-1ED2-4EF3-8A7C-3989DCCDF80A}" type="sibTrans" cxnId="{43F9DFED-29D7-4D02-9266-A0E90FB66832}">
      <dgm:prSet/>
      <dgm:spPr/>
      <dgm:t>
        <a:bodyPr/>
        <a:lstStyle/>
        <a:p>
          <a:endParaRPr lang="en-US"/>
        </a:p>
      </dgm:t>
    </dgm:pt>
    <dgm:pt modelId="{B17A17EA-5A33-48F5-914F-B17B45443773}" type="pres">
      <dgm:prSet presAssocID="{3BD6B034-9422-4A1F-94C6-0CD5691E3B37}" presName="hierChild1" presStyleCnt="0">
        <dgm:presLayoutVars>
          <dgm:chPref val="1"/>
          <dgm:dir/>
          <dgm:animOne val="branch"/>
          <dgm:animLvl val="lvl"/>
          <dgm:resizeHandles/>
        </dgm:presLayoutVars>
      </dgm:prSet>
      <dgm:spPr/>
    </dgm:pt>
    <dgm:pt modelId="{73EC716B-9B98-4A8B-B5EC-4900BE30B0D6}" type="pres">
      <dgm:prSet presAssocID="{EC849F4A-04A9-464F-9C9A-B7A7004FECE7}" presName="hierRoot1" presStyleCnt="0"/>
      <dgm:spPr/>
    </dgm:pt>
    <dgm:pt modelId="{003468FF-4CA8-4C12-A151-104FE02FD0AE}" type="pres">
      <dgm:prSet presAssocID="{EC849F4A-04A9-464F-9C9A-B7A7004FECE7}" presName="composite" presStyleCnt="0"/>
      <dgm:spPr/>
    </dgm:pt>
    <dgm:pt modelId="{378CA4FF-AF5E-4476-817C-7873AD0E63A4}" type="pres">
      <dgm:prSet presAssocID="{EC849F4A-04A9-464F-9C9A-B7A7004FECE7}" presName="background" presStyleLbl="node0" presStyleIdx="0" presStyleCnt="3"/>
      <dgm:spPr/>
    </dgm:pt>
    <dgm:pt modelId="{20693C2A-536E-43D7-871D-F06613B26D1C}" type="pres">
      <dgm:prSet presAssocID="{EC849F4A-04A9-464F-9C9A-B7A7004FECE7}" presName="text" presStyleLbl="fgAcc0" presStyleIdx="0" presStyleCnt="3">
        <dgm:presLayoutVars>
          <dgm:chPref val="3"/>
        </dgm:presLayoutVars>
      </dgm:prSet>
      <dgm:spPr/>
    </dgm:pt>
    <dgm:pt modelId="{79090390-283B-4FE3-8C43-A71934FF1E18}" type="pres">
      <dgm:prSet presAssocID="{EC849F4A-04A9-464F-9C9A-B7A7004FECE7}" presName="hierChild2" presStyleCnt="0"/>
      <dgm:spPr/>
    </dgm:pt>
    <dgm:pt modelId="{B6780929-F350-4D07-8B78-58114E683FBE}" type="pres">
      <dgm:prSet presAssocID="{6CF110C9-F293-48AA-B3E2-748BD5B77366}" presName="hierRoot1" presStyleCnt="0"/>
      <dgm:spPr/>
    </dgm:pt>
    <dgm:pt modelId="{8D0FDD1C-2421-455A-A182-260AF71B6E90}" type="pres">
      <dgm:prSet presAssocID="{6CF110C9-F293-48AA-B3E2-748BD5B77366}" presName="composite" presStyleCnt="0"/>
      <dgm:spPr/>
    </dgm:pt>
    <dgm:pt modelId="{2E5A1A20-8C3F-499C-955A-8260CFE5A57C}" type="pres">
      <dgm:prSet presAssocID="{6CF110C9-F293-48AA-B3E2-748BD5B77366}" presName="background" presStyleLbl="node0" presStyleIdx="1" presStyleCnt="3"/>
      <dgm:spPr/>
    </dgm:pt>
    <dgm:pt modelId="{5378969A-6742-4429-9E29-BE5346FEDC1C}" type="pres">
      <dgm:prSet presAssocID="{6CF110C9-F293-48AA-B3E2-748BD5B77366}" presName="text" presStyleLbl="fgAcc0" presStyleIdx="1" presStyleCnt="3">
        <dgm:presLayoutVars>
          <dgm:chPref val="3"/>
        </dgm:presLayoutVars>
      </dgm:prSet>
      <dgm:spPr/>
    </dgm:pt>
    <dgm:pt modelId="{531D4593-2629-4E93-A34A-FBAAB834D96E}" type="pres">
      <dgm:prSet presAssocID="{6CF110C9-F293-48AA-B3E2-748BD5B77366}" presName="hierChild2" presStyleCnt="0"/>
      <dgm:spPr/>
    </dgm:pt>
    <dgm:pt modelId="{FCBA7352-73D1-47AE-AEDA-B3EB4484E510}" type="pres">
      <dgm:prSet presAssocID="{8F9840CA-0E86-4B6D-8292-E1887C007074}" presName="hierRoot1" presStyleCnt="0"/>
      <dgm:spPr/>
    </dgm:pt>
    <dgm:pt modelId="{C34635C6-0960-44A8-807A-C34DBD5163AC}" type="pres">
      <dgm:prSet presAssocID="{8F9840CA-0E86-4B6D-8292-E1887C007074}" presName="composite" presStyleCnt="0"/>
      <dgm:spPr/>
    </dgm:pt>
    <dgm:pt modelId="{A5647310-3ACC-461D-9AC2-75EA7B7CBFC2}" type="pres">
      <dgm:prSet presAssocID="{8F9840CA-0E86-4B6D-8292-E1887C007074}" presName="background" presStyleLbl="node0" presStyleIdx="2" presStyleCnt="3"/>
      <dgm:spPr/>
    </dgm:pt>
    <dgm:pt modelId="{7C73D13D-5A6B-4D53-BEE6-52F27E10CAAE}" type="pres">
      <dgm:prSet presAssocID="{8F9840CA-0E86-4B6D-8292-E1887C007074}" presName="text" presStyleLbl="fgAcc0" presStyleIdx="2" presStyleCnt="3">
        <dgm:presLayoutVars>
          <dgm:chPref val="3"/>
        </dgm:presLayoutVars>
      </dgm:prSet>
      <dgm:spPr/>
    </dgm:pt>
    <dgm:pt modelId="{BA89F638-061E-4B6B-A466-46005F26BCAB}" type="pres">
      <dgm:prSet presAssocID="{8F9840CA-0E86-4B6D-8292-E1887C007074}" presName="hierChild2" presStyleCnt="0"/>
      <dgm:spPr/>
    </dgm:pt>
  </dgm:ptLst>
  <dgm:cxnLst>
    <dgm:cxn modelId="{29E97F14-3C6F-4D06-BF27-F202211675F7}" type="presOf" srcId="{6CF110C9-F293-48AA-B3E2-748BD5B77366}" destId="{5378969A-6742-4429-9E29-BE5346FEDC1C}" srcOrd="0" destOrd="0" presId="urn:microsoft.com/office/officeart/2005/8/layout/hierarchy1"/>
    <dgm:cxn modelId="{0177301D-DCE3-42FB-BAAF-A23A9552FB39}" type="presOf" srcId="{8F9840CA-0E86-4B6D-8292-E1887C007074}" destId="{7C73D13D-5A6B-4D53-BEE6-52F27E10CAAE}" srcOrd="0" destOrd="0" presId="urn:microsoft.com/office/officeart/2005/8/layout/hierarchy1"/>
    <dgm:cxn modelId="{04836657-9CC3-48B0-9AB2-8908F25A7CAC}" type="presOf" srcId="{EC849F4A-04A9-464F-9C9A-B7A7004FECE7}" destId="{20693C2A-536E-43D7-871D-F06613B26D1C}" srcOrd="0" destOrd="0" presId="urn:microsoft.com/office/officeart/2005/8/layout/hierarchy1"/>
    <dgm:cxn modelId="{B0732BD9-36D7-4251-9BE1-C1B421167FA0}" srcId="{3BD6B034-9422-4A1F-94C6-0CD5691E3B37}" destId="{6CF110C9-F293-48AA-B3E2-748BD5B77366}" srcOrd="1" destOrd="0" parTransId="{02E741BA-9BE5-42C6-B572-C317728C49A4}" sibTransId="{7DBA11DA-76ED-4A95-B527-5763DE58C58E}"/>
    <dgm:cxn modelId="{729921E9-4F1E-4BDF-B654-518B7AE80BA1}" srcId="{3BD6B034-9422-4A1F-94C6-0CD5691E3B37}" destId="{EC849F4A-04A9-464F-9C9A-B7A7004FECE7}" srcOrd="0" destOrd="0" parTransId="{54989C2C-EE7B-457C-A1BB-7337D603ED05}" sibTransId="{4A1F12BA-C1C6-4DE2-AE00-E1F5D579160D}"/>
    <dgm:cxn modelId="{82283DEC-1E27-4AE3-B010-2EC0347A9715}" type="presOf" srcId="{3BD6B034-9422-4A1F-94C6-0CD5691E3B37}" destId="{B17A17EA-5A33-48F5-914F-B17B45443773}" srcOrd="0" destOrd="0" presId="urn:microsoft.com/office/officeart/2005/8/layout/hierarchy1"/>
    <dgm:cxn modelId="{43F9DFED-29D7-4D02-9266-A0E90FB66832}" srcId="{3BD6B034-9422-4A1F-94C6-0CD5691E3B37}" destId="{8F9840CA-0E86-4B6D-8292-E1887C007074}" srcOrd="2" destOrd="0" parTransId="{70A05543-DFAC-4049-857F-0711132360BC}" sibTransId="{A14EF60B-1ED2-4EF3-8A7C-3989DCCDF80A}"/>
    <dgm:cxn modelId="{52A2997B-6D1A-43F8-AFA3-5755E7E006FC}" type="presParOf" srcId="{B17A17EA-5A33-48F5-914F-B17B45443773}" destId="{73EC716B-9B98-4A8B-B5EC-4900BE30B0D6}" srcOrd="0" destOrd="0" presId="urn:microsoft.com/office/officeart/2005/8/layout/hierarchy1"/>
    <dgm:cxn modelId="{D1D7745D-8886-491D-ACB0-A805DBD50A91}" type="presParOf" srcId="{73EC716B-9B98-4A8B-B5EC-4900BE30B0D6}" destId="{003468FF-4CA8-4C12-A151-104FE02FD0AE}" srcOrd="0" destOrd="0" presId="urn:microsoft.com/office/officeart/2005/8/layout/hierarchy1"/>
    <dgm:cxn modelId="{B8B25D8F-3719-4456-B509-3EB3DC0DE71C}" type="presParOf" srcId="{003468FF-4CA8-4C12-A151-104FE02FD0AE}" destId="{378CA4FF-AF5E-4476-817C-7873AD0E63A4}" srcOrd="0" destOrd="0" presId="urn:microsoft.com/office/officeart/2005/8/layout/hierarchy1"/>
    <dgm:cxn modelId="{D045118D-C9F9-4C1B-AE13-E512A2B84B33}" type="presParOf" srcId="{003468FF-4CA8-4C12-A151-104FE02FD0AE}" destId="{20693C2A-536E-43D7-871D-F06613B26D1C}" srcOrd="1" destOrd="0" presId="urn:microsoft.com/office/officeart/2005/8/layout/hierarchy1"/>
    <dgm:cxn modelId="{6F8A81FB-D13F-40D1-9B42-01288B7A87C6}" type="presParOf" srcId="{73EC716B-9B98-4A8B-B5EC-4900BE30B0D6}" destId="{79090390-283B-4FE3-8C43-A71934FF1E18}" srcOrd="1" destOrd="0" presId="urn:microsoft.com/office/officeart/2005/8/layout/hierarchy1"/>
    <dgm:cxn modelId="{771A8E54-3662-4C48-ABBF-EDCD5D1AC5EF}" type="presParOf" srcId="{B17A17EA-5A33-48F5-914F-B17B45443773}" destId="{B6780929-F350-4D07-8B78-58114E683FBE}" srcOrd="1" destOrd="0" presId="urn:microsoft.com/office/officeart/2005/8/layout/hierarchy1"/>
    <dgm:cxn modelId="{2DD311DD-3034-4D77-AEFF-775ED552BCA5}" type="presParOf" srcId="{B6780929-F350-4D07-8B78-58114E683FBE}" destId="{8D0FDD1C-2421-455A-A182-260AF71B6E90}" srcOrd="0" destOrd="0" presId="urn:microsoft.com/office/officeart/2005/8/layout/hierarchy1"/>
    <dgm:cxn modelId="{F83DA631-38CF-49B4-97F2-0AEB78E1F479}" type="presParOf" srcId="{8D0FDD1C-2421-455A-A182-260AF71B6E90}" destId="{2E5A1A20-8C3F-499C-955A-8260CFE5A57C}" srcOrd="0" destOrd="0" presId="urn:microsoft.com/office/officeart/2005/8/layout/hierarchy1"/>
    <dgm:cxn modelId="{A39FF610-114F-4759-8A71-E7A3B10D2F98}" type="presParOf" srcId="{8D0FDD1C-2421-455A-A182-260AF71B6E90}" destId="{5378969A-6742-4429-9E29-BE5346FEDC1C}" srcOrd="1" destOrd="0" presId="urn:microsoft.com/office/officeart/2005/8/layout/hierarchy1"/>
    <dgm:cxn modelId="{807E33C4-CB4B-42EC-A78D-F10531B9C62F}" type="presParOf" srcId="{B6780929-F350-4D07-8B78-58114E683FBE}" destId="{531D4593-2629-4E93-A34A-FBAAB834D96E}" srcOrd="1" destOrd="0" presId="urn:microsoft.com/office/officeart/2005/8/layout/hierarchy1"/>
    <dgm:cxn modelId="{55793D4D-1DF5-4341-8CDD-AA9562A740BC}" type="presParOf" srcId="{B17A17EA-5A33-48F5-914F-B17B45443773}" destId="{FCBA7352-73D1-47AE-AEDA-B3EB4484E510}" srcOrd="2" destOrd="0" presId="urn:microsoft.com/office/officeart/2005/8/layout/hierarchy1"/>
    <dgm:cxn modelId="{E07CBFD2-7E4B-4908-BFF8-8BF4706CD227}" type="presParOf" srcId="{FCBA7352-73D1-47AE-AEDA-B3EB4484E510}" destId="{C34635C6-0960-44A8-807A-C34DBD5163AC}" srcOrd="0" destOrd="0" presId="urn:microsoft.com/office/officeart/2005/8/layout/hierarchy1"/>
    <dgm:cxn modelId="{BD58BDE7-64ED-45E5-BB96-C33D32A28F9B}" type="presParOf" srcId="{C34635C6-0960-44A8-807A-C34DBD5163AC}" destId="{A5647310-3ACC-461D-9AC2-75EA7B7CBFC2}" srcOrd="0" destOrd="0" presId="urn:microsoft.com/office/officeart/2005/8/layout/hierarchy1"/>
    <dgm:cxn modelId="{5B76BB88-064A-48AF-990F-79DA21BF71D1}" type="presParOf" srcId="{C34635C6-0960-44A8-807A-C34DBD5163AC}" destId="{7C73D13D-5A6B-4D53-BEE6-52F27E10CAAE}" srcOrd="1" destOrd="0" presId="urn:microsoft.com/office/officeart/2005/8/layout/hierarchy1"/>
    <dgm:cxn modelId="{620B6C79-0FD8-4F76-B9E3-CDA31DEF6FEF}" type="presParOf" srcId="{FCBA7352-73D1-47AE-AEDA-B3EB4484E510}" destId="{BA89F638-061E-4B6B-A466-46005F26BCA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71D2C72-FEE3-4DE9-B05E-801700D8F691}"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4576AE44-44FC-426E-99CF-892353378CCE}">
      <dgm:prSet custT="1"/>
      <dgm:spPr/>
      <dgm:t>
        <a:bodyPr/>
        <a:lstStyle/>
        <a:p>
          <a:r>
            <a:rPr lang="nl-BE" sz="2400" dirty="0"/>
            <a:t>In deze opleiding geven we een kort overzicht van wat Python is, waarom kiezen voor Python voor programmeren en wat je met Python kunt doen.</a:t>
          </a:r>
          <a:endParaRPr lang="en-US" sz="2400" dirty="0"/>
        </a:p>
      </dgm:t>
    </dgm:pt>
    <dgm:pt modelId="{2E55D8B2-1685-4936-84DC-01133B4773D6}" type="parTrans" cxnId="{45B5C417-2400-4C73-AF67-349D154517E5}">
      <dgm:prSet/>
      <dgm:spPr/>
      <dgm:t>
        <a:bodyPr/>
        <a:lstStyle/>
        <a:p>
          <a:endParaRPr lang="en-US"/>
        </a:p>
      </dgm:t>
    </dgm:pt>
    <dgm:pt modelId="{E44B65FB-0A0D-496E-A9B9-30E50BF6A1FC}" type="sibTrans" cxnId="{45B5C417-2400-4C73-AF67-349D154517E5}">
      <dgm:prSet/>
      <dgm:spPr/>
      <dgm:t>
        <a:bodyPr/>
        <a:lstStyle/>
        <a:p>
          <a:endParaRPr lang="en-US"/>
        </a:p>
      </dgm:t>
    </dgm:pt>
    <dgm:pt modelId="{6FDDB956-77A1-4B8C-8D92-67EB259F6732}">
      <dgm:prSet/>
      <dgm:spPr/>
      <dgm:t>
        <a:bodyPr/>
        <a:lstStyle/>
        <a:p>
          <a:r>
            <a:rPr lang="nl-BE" dirty="0"/>
            <a:t>Deze lezing is gericht op mensen die nieuw zijn in het programmeren.</a:t>
          </a:r>
          <a:endParaRPr lang="en-US" dirty="0"/>
        </a:p>
      </dgm:t>
    </dgm:pt>
    <dgm:pt modelId="{46F9AE35-13C3-4087-915A-8AA633A54A9B}" type="parTrans" cxnId="{EE583947-7CA2-47DF-9565-5222C07E8349}">
      <dgm:prSet/>
      <dgm:spPr/>
      <dgm:t>
        <a:bodyPr/>
        <a:lstStyle/>
        <a:p>
          <a:endParaRPr lang="en-US"/>
        </a:p>
      </dgm:t>
    </dgm:pt>
    <dgm:pt modelId="{615FFE47-9073-4E2B-ABA1-0EDD6BBB71D2}" type="sibTrans" cxnId="{EE583947-7CA2-47DF-9565-5222C07E8349}">
      <dgm:prSet/>
      <dgm:spPr/>
      <dgm:t>
        <a:bodyPr/>
        <a:lstStyle/>
        <a:p>
          <a:endParaRPr lang="en-US"/>
        </a:p>
      </dgm:t>
    </dgm:pt>
    <dgm:pt modelId="{D4146BBD-0E81-4E7B-BF50-1FFF72267D26}" type="pres">
      <dgm:prSet presAssocID="{471D2C72-FEE3-4DE9-B05E-801700D8F691}" presName="Name0" presStyleCnt="0">
        <dgm:presLayoutVars>
          <dgm:dir/>
          <dgm:animLvl val="lvl"/>
          <dgm:resizeHandles val="exact"/>
        </dgm:presLayoutVars>
      </dgm:prSet>
      <dgm:spPr/>
    </dgm:pt>
    <dgm:pt modelId="{51A1641A-3E0D-42BD-A8B2-2B0F2EF0A08D}" type="pres">
      <dgm:prSet presAssocID="{6FDDB956-77A1-4B8C-8D92-67EB259F6732}" presName="boxAndChildren" presStyleCnt="0"/>
      <dgm:spPr/>
    </dgm:pt>
    <dgm:pt modelId="{E61D249A-5B0F-43BC-BB68-68017C49B1BE}" type="pres">
      <dgm:prSet presAssocID="{6FDDB956-77A1-4B8C-8D92-67EB259F6732}" presName="parentTextBox" presStyleLbl="node1" presStyleIdx="0" presStyleCnt="2"/>
      <dgm:spPr/>
    </dgm:pt>
    <dgm:pt modelId="{B5922D52-A3A3-4B52-8408-4DBD3B2DAEBF}" type="pres">
      <dgm:prSet presAssocID="{E44B65FB-0A0D-496E-A9B9-30E50BF6A1FC}" presName="sp" presStyleCnt="0"/>
      <dgm:spPr/>
    </dgm:pt>
    <dgm:pt modelId="{65E2F6B1-0D45-4F34-B591-68C4F5DC3948}" type="pres">
      <dgm:prSet presAssocID="{4576AE44-44FC-426E-99CF-892353378CCE}" presName="arrowAndChildren" presStyleCnt="0"/>
      <dgm:spPr/>
    </dgm:pt>
    <dgm:pt modelId="{58187553-C6E0-4F60-BDC0-BE4A7B958DB5}" type="pres">
      <dgm:prSet presAssocID="{4576AE44-44FC-426E-99CF-892353378CCE}" presName="parentTextArrow" presStyleLbl="node1" presStyleIdx="1" presStyleCnt="2"/>
      <dgm:spPr/>
    </dgm:pt>
  </dgm:ptLst>
  <dgm:cxnLst>
    <dgm:cxn modelId="{45B5C417-2400-4C73-AF67-349D154517E5}" srcId="{471D2C72-FEE3-4DE9-B05E-801700D8F691}" destId="{4576AE44-44FC-426E-99CF-892353378CCE}" srcOrd="0" destOrd="0" parTransId="{2E55D8B2-1685-4936-84DC-01133B4773D6}" sibTransId="{E44B65FB-0A0D-496E-A9B9-30E50BF6A1FC}"/>
    <dgm:cxn modelId="{A9EE3B19-1D8A-49C9-8A97-98DD7D1AA461}" type="presOf" srcId="{4576AE44-44FC-426E-99CF-892353378CCE}" destId="{58187553-C6E0-4F60-BDC0-BE4A7B958DB5}" srcOrd="0" destOrd="0" presId="urn:microsoft.com/office/officeart/2005/8/layout/process4"/>
    <dgm:cxn modelId="{CE990B30-7536-4F54-A700-14CC9E049357}" type="presOf" srcId="{471D2C72-FEE3-4DE9-B05E-801700D8F691}" destId="{D4146BBD-0E81-4E7B-BF50-1FFF72267D26}" srcOrd="0" destOrd="0" presId="urn:microsoft.com/office/officeart/2005/8/layout/process4"/>
    <dgm:cxn modelId="{EE583947-7CA2-47DF-9565-5222C07E8349}" srcId="{471D2C72-FEE3-4DE9-B05E-801700D8F691}" destId="{6FDDB956-77A1-4B8C-8D92-67EB259F6732}" srcOrd="1" destOrd="0" parTransId="{46F9AE35-13C3-4087-915A-8AA633A54A9B}" sibTransId="{615FFE47-9073-4E2B-ABA1-0EDD6BBB71D2}"/>
    <dgm:cxn modelId="{74BCA6A9-2D2A-45ED-93D9-26D7288164A2}" type="presOf" srcId="{6FDDB956-77A1-4B8C-8D92-67EB259F6732}" destId="{E61D249A-5B0F-43BC-BB68-68017C49B1BE}" srcOrd="0" destOrd="0" presId="urn:microsoft.com/office/officeart/2005/8/layout/process4"/>
    <dgm:cxn modelId="{5CB27970-86CA-4E9D-8BFF-58DA41DAF620}" type="presParOf" srcId="{D4146BBD-0E81-4E7B-BF50-1FFF72267D26}" destId="{51A1641A-3E0D-42BD-A8B2-2B0F2EF0A08D}" srcOrd="0" destOrd="0" presId="urn:microsoft.com/office/officeart/2005/8/layout/process4"/>
    <dgm:cxn modelId="{73DE328D-4136-4718-93F7-2F714CAEB8DB}" type="presParOf" srcId="{51A1641A-3E0D-42BD-A8B2-2B0F2EF0A08D}" destId="{E61D249A-5B0F-43BC-BB68-68017C49B1BE}" srcOrd="0" destOrd="0" presId="urn:microsoft.com/office/officeart/2005/8/layout/process4"/>
    <dgm:cxn modelId="{FEEE2BE0-AC8C-4D3A-B82D-7EAB2EC0275D}" type="presParOf" srcId="{D4146BBD-0E81-4E7B-BF50-1FFF72267D26}" destId="{B5922D52-A3A3-4B52-8408-4DBD3B2DAEBF}" srcOrd="1" destOrd="0" presId="urn:microsoft.com/office/officeart/2005/8/layout/process4"/>
    <dgm:cxn modelId="{CD18A167-A208-4640-A347-5EB3F4E4AD6F}" type="presParOf" srcId="{D4146BBD-0E81-4E7B-BF50-1FFF72267D26}" destId="{65E2F6B1-0D45-4F34-B591-68C4F5DC3948}" srcOrd="2" destOrd="0" presId="urn:microsoft.com/office/officeart/2005/8/layout/process4"/>
    <dgm:cxn modelId="{79D658CC-F1BF-4EB9-B770-859E4D9CD4A2}" type="presParOf" srcId="{65E2F6B1-0D45-4F34-B591-68C4F5DC3948}" destId="{58187553-C6E0-4F60-BDC0-BE4A7B958DB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EC7722C-2A88-46C1-9246-1112B99BD32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C1CF2F5-6300-4528-8185-2F89138BAB5D}">
      <dgm:prSet/>
      <dgm:spPr/>
      <dgm:t>
        <a:bodyPr/>
        <a:lstStyle/>
        <a:p>
          <a:r>
            <a:rPr lang="nl-BE" dirty="0"/>
            <a:t>Zodra je basis Python begrijpt en met een paar bibliotheken begint te werken, zul je snel het enorme potentieel zien dat Python heeft voor je eigen projecten!</a:t>
          </a:r>
          <a:endParaRPr lang="en-US" dirty="0"/>
        </a:p>
      </dgm:t>
    </dgm:pt>
    <dgm:pt modelId="{3F261D47-BE4C-42DC-B4D8-C776CB06E5BA}" type="parTrans" cxnId="{70871C55-6F7B-417C-93A3-CB322DA05EA3}">
      <dgm:prSet/>
      <dgm:spPr/>
      <dgm:t>
        <a:bodyPr/>
        <a:lstStyle/>
        <a:p>
          <a:endParaRPr lang="en-US"/>
        </a:p>
      </dgm:t>
    </dgm:pt>
    <dgm:pt modelId="{1109083A-F832-4893-B150-1B67FF9466EA}" type="sibTrans" cxnId="{70871C55-6F7B-417C-93A3-CB322DA05EA3}">
      <dgm:prSet/>
      <dgm:spPr/>
      <dgm:t>
        <a:bodyPr/>
        <a:lstStyle/>
        <a:p>
          <a:endParaRPr lang="en-US"/>
        </a:p>
      </dgm:t>
    </dgm:pt>
    <dgm:pt modelId="{55521E19-0CF4-4543-8286-A99C076F5279}">
      <dgm:prSet/>
      <dgm:spPr/>
      <dgm:t>
        <a:bodyPr/>
        <a:lstStyle/>
        <a:p>
          <a:r>
            <a:rPr lang="nl-BE" dirty="0"/>
            <a:t>Laten we beginnen met het instellen van je voor de cursus!</a:t>
          </a:r>
          <a:endParaRPr lang="en-US" dirty="0"/>
        </a:p>
      </dgm:t>
    </dgm:pt>
    <dgm:pt modelId="{AB7D9652-FAFD-47D8-AFDA-56AAFD59D430}" type="parTrans" cxnId="{6A6F9A37-4FB8-4606-99EC-155A4ED5DF75}">
      <dgm:prSet/>
      <dgm:spPr/>
      <dgm:t>
        <a:bodyPr/>
        <a:lstStyle/>
        <a:p>
          <a:endParaRPr lang="en-US"/>
        </a:p>
      </dgm:t>
    </dgm:pt>
    <dgm:pt modelId="{56553532-D80D-49F2-A80E-AF23804AAAEF}" type="sibTrans" cxnId="{6A6F9A37-4FB8-4606-99EC-155A4ED5DF75}">
      <dgm:prSet/>
      <dgm:spPr/>
      <dgm:t>
        <a:bodyPr/>
        <a:lstStyle/>
        <a:p>
          <a:endParaRPr lang="en-US"/>
        </a:p>
      </dgm:t>
    </dgm:pt>
    <dgm:pt modelId="{2F2E73B7-3074-4EA2-806B-B0093623D5C3}" type="pres">
      <dgm:prSet presAssocID="{CEC7722C-2A88-46C1-9246-1112B99BD32A}" presName="hierChild1" presStyleCnt="0">
        <dgm:presLayoutVars>
          <dgm:chPref val="1"/>
          <dgm:dir/>
          <dgm:animOne val="branch"/>
          <dgm:animLvl val="lvl"/>
          <dgm:resizeHandles/>
        </dgm:presLayoutVars>
      </dgm:prSet>
      <dgm:spPr/>
    </dgm:pt>
    <dgm:pt modelId="{C3525B82-018D-4552-9940-E6E9776DEF1C}" type="pres">
      <dgm:prSet presAssocID="{4C1CF2F5-6300-4528-8185-2F89138BAB5D}" presName="hierRoot1" presStyleCnt="0"/>
      <dgm:spPr/>
    </dgm:pt>
    <dgm:pt modelId="{FE637D1E-29CD-40D8-879B-A9C7973CC7AA}" type="pres">
      <dgm:prSet presAssocID="{4C1CF2F5-6300-4528-8185-2F89138BAB5D}" presName="composite" presStyleCnt="0"/>
      <dgm:spPr/>
    </dgm:pt>
    <dgm:pt modelId="{F27FDF50-88FB-4FA1-85A2-E2E0D506B48B}" type="pres">
      <dgm:prSet presAssocID="{4C1CF2F5-6300-4528-8185-2F89138BAB5D}" presName="background" presStyleLbl="node0" presStyleIdx="0" presStyleCnt="2"/>
      <dgm:spPr/>
    </dgm:pt>
    <dgm:pt modelId="{54692D89-8FE6-49F8-A4E3-B4C486675081}" type="pres">
      <dgm:prSet presAssocID="{4C1CF2F5-6300-4528-8185-2F89138BAB5D}" presName="text" presStyleLbl="fgAcc0" presStyleIdx="0" presStyleCnt="2">
        <dgm:presLayoutVars>
          <dgm:chPref val="3"/>
        </dgm:presLayoutVars>
      </dgm:prSet>
      <dgm:spPr/>
    </dgm:pt>
    <dgm:pt modelId="{5858D075-84BA-4C7D-A41C-CE1D4F8317A6}" type="pres">
      <dgm:prSet presAssocID="{4C1CF2F5-6300-4528-8185-2F89138BAB5D}" presName="hierChild2" presStyleCnt="0"/>
      <dgm:spPr/>
    </dgm:pt>
    <dgm:pt modelId="{AA3A0E53-C5AA-47B0-9B2A-F8B5F36BD99C}" type="pres">
      <dgm:prSet presAssocID="{55521E19-0CF4-4543-8286-A99C076F5279}" presName="hierRoot1" presStyleCnt="0"/>
      <dgm:spPr/>
    </dgm:pt>
    <dgm:pt modelId="{8C66F762-9283-49B0-8019-C102DC7446D0}" type="pres">
      <dgm:prSet presAssocID="{55521E19-0CF4-4543-8286-A99C076F5279}" presName="composite" presStyleCnt="0"/>
      <dgm:spPr/>
    </dgm:pt>
    <dgm:pt modelId="{E6D018F2-4458-496A-AD17-E2D368D4A244}" type="pres">
      <dgm:prSet presAssocID="{55521E19-0CF4-4543-8286-A99C076F5279}" presName="background" presStyleLbl="node0" presStyleIdx="1" presStyleCnt="2"/>
      <dgm:spPr/>
    </dgm:pt>
    <dgm:pt modelId="{900F72A6-0DD2-4D0C-B30F-4EF6A627BE42}" type="pres">
      <dgm:prSet presAssocID="{55521E19-0CF4-4543-8286-A99C076F5279}" presName="text" presStyleLbl="fgAcc0" presStyleIdx="1" presStyleCnt="2">
        <dgm:presLayoutVars>
          <dgm:chPref val="3"/>
        </dgm:presLayoutVars>
      </dgm:prSet>
      <dgm:spPr/>
    </dgm:pt>
    <dgm:pt modelId="{3B79C552-432D-4691-90DD-36CBE2858394}" type="pres">
      <dgm:prSet presAssocID="{55521E19-0CF4-4543-8286-A99C076F5279}" presName="hierChild2" presStyleCnt="0"/>
      <dgm:spPr/>
    </dgm:pt>
  </dgm:ptLst>
  <dgm:cxnLst>
    <dgm:cxn modelId="{6A6F9A37-4FB8-4606-99EC-155A4ED5DF75}" srcId="{CEC7722C-2A88-46C1-9246-1112B99BD32A}" destId="{55521E19-0CF4-4543-8286-A99C076F5279}" srcOrd="1" destOrd="0" parTransId="{AB7D9652-FAFD-47D8-AFDA-56AAFD59D430}" sibTransId="{56553532-D80D-49F2-A80E-AF23804AAAEF}"/>
    <dgm:cxn modelId="{09C7C642-FAB7-45A9-B918-2661764E5376}" type="presOf" srcId="{4C1CF2F5-6300-4528-8185-2F89138BAB5D}" destId="{54692D89-8FE6-49F8-A4E3-B4C486675081}" srcOrd="0" destOrd="0" presId="urn:microsoft.com/office/officeart/2005/8/layout/hierarchy1"/>
    <dgm:cxn modelId="{27598468-9AEB-411B-B9A3-F1A4FEBDA12A}" type="presOf" srcId="{CEC7722C-2A88-46C1-9246-1112B99BD32A}" destId="{2F2E73B7-3074-4EA2-806B-B0093623D5C3}" srcOrd="0" destOrd="0" presId="urn:microsoft.com/office/officeart/2005/8/layout/hierarchy1"/>
    <dgm:cxn modelId="{70871C55-6F7B-417C-93A3-CB322DA05EA3}" srcId="{CEC7722C-2A88-46C1-9246-1112B99BD32A}" destId="{4C1CF2F5-6300-4528-8185-2F89138BAB5D}" srcOrd="0" destOrd="0" parTransId="{3F261D47-BE4C-42DC-B4D8-C776CB06E5BA}" sibTransId="{1109083A-F832-4893-B150-1B67FF9466EA}"/>
    <dgm:cxn modelId="{5612A4B3-4FBD-4F18-AD00-F30BDAFB083C}" type="presOf" srcId="{55521E19-0CF4-4543-8286-A99C076F5279}" destId="{900F72A6-0DD2-4D0C-B30F-4EF6A627BE42}" srcOrd="0" destOrd="0" presId="urn:microsoft.com/office/officeart/2005/8/layout/hierarchy1"/>
    <dgm:cxn modelId="{B267C80B-11BF-4324-9523-597F2E30357F}" type="presParOf" srcId="{2F2E73B7-3074-4EA2-806B-B0093623D5C3}" destId="{C3525B82-018D-4552-9940-E6E9776DEF1C}" srcOrd="0" destOrd="0" presId="urn:microsoft.com/office/officeart/2005/8/layout/hierarchy1"/>
    <dgm:cxn modelId="{34D00792-685A-4A4E-8886-726FD405D6D2}" type="presParOf" srcId="{C3525B82-018D-4552-9940-E6E9776DEF1C}" destId="{FE637D1E-29CD-40D8-879B-A9C7973CC7AA}" srcOrd="0" destOrd="0" presId="urn:microsoft.com/office/officeart/2005/8/layout/hierarchy1"/>
    <dgm:cxn modelId="{864E8DFC-E747-47A6-A5F7-1BEAC659C164}" type="presParOf" srcId="{FE637D1E-29CD-40D8-879B-A9C7973CC7AA}" destId="{F27FDF50-88FB-4FA1-85A2-E2E0D506B48B}" srcOrd="0" destOrd="0" presId="urn:microsoft.com/office/officeart/2005/8/layout/hierarchy1"/>
    <dgm:cxn modelId="{606A28CE-1FF8-49BF-ACE7-6983DD46F289}" type="presParOf" srcId="{FE637D1E-29CD-40D8-879B-A9C7973CC7AA}" destId="{54692D89-8FE6-49F8-A4E3-B4C486675081}" srcOrd="1" destOrd="0" presId="urn:microsoft.com/office/officeart/2005/8/layout/hierarchy1"/>
    <dgm:cxn modelId="{3A43E9D1-D2E3-4BF6-868D-D553E4434951}" type="presParOf" srcId="{C3525B82-018D-4552-9940-E6E9776DEF1C}" destId="{5858D075-84BA-4C7D-A41C-CE1D4F8317A6}" srcOrd="1" destOrd="0" presId="urn:microsoft.com/office/officeart/2005/8/layout/hierarchy1"/>
    <dgm:cxn modelId="{FEB00BDA-BA6D-4459-896B-EFAD84D6B7C4}" type="presParOf" srcId="{2F2E73B7-3074-4EA2-806B-B0093623D5C3}" destId="{AA3A0E53-C5AA-47B0-9B2A-F8B5F36BD99C}" srcOrd="1" destOrd="0" presId="urn:microsoft.com/office/officeart/2005/8/layout/hierarchy1"/>
    <dgm:cxn modelId="{AD7A4B01-355A-4C4E-A5A4-A00DEABC86EC}" type="presParOf" srcId="{AA3A0E53-C5AA-47B0-9B2A-F8B5F36BD99C}" destId="{8C66F762-9283-49B0-8019-C102DC7446D0}" srcOrd="0" destOrd="0" presId="urn:microsoft.com/office/officeart/2005/8/layout/hierarchy1"/>
    <dgm:cxn modelId="{D9ABF3B4-73F3-4BE0-BF0E-E753C0EE9B63}" type="presParOf" srcId="{8C66F762-9283-49B0-8019-C102DC7446D0}" destId="{E6D018F2-4458-496A-AD17-E2D368D4A244}" srcOrd="0" destOrd="0" presId="urn:microsoft.com/office/officeart/2005/8/layout/hierarchy1"/>
    <dgm:cxn modelId="{04E55EDF-F25A-4464-8BA0-151954233404}" type="presParOf" srcId="{8C66F762-9283-49B0-8019-C102DC7446D0}" destId="{900F72A6-0DD2-4D0C-B30F-4EF6A627BE42}" srcOrd="1" destOrd="0" presId="urn:microsoft.com/office/officeart/2005/8/layout/hierarchy1"/>
    <dgm:cxn modelId="{73D943BE-45E2-483A-B3CC-FCE7EAF403BB}" type="presParOf" srcId="{AA3A0E53-C5AA-47B0-9B2A-F8B5F36BD99C}" destId="{3B79C552-432D-4691-90DD-36CBE285839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B47E27-AB02-4115-B78F-81DA5DF753C9}"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8394133D-1DCC-45A7-B380-D55F8DBEFB3A}">
      <dgm:prSet/>
      <dgm:spPr/>
      <dgm:t>
        <a:bodyPr/>
        <a:lstStyle/>
        <a:p>
          <a:r>
            <a:rPr lang="nl-BE" dirty="0"/>
            <a:t>Er zijn verschillende manieren om Python-code uit te voeren.</a:t>
          </a:r>
          <a:endParaRPr lang="en-US" dirty="0"/>
        </a:p>
      </dgm:t>
    </dgm:pt>
    <dgm:pt modelId="{69523C7F-57B4-45EE-B6F0-B0F54482AD9F}" type="parTrans" cxnId="{92CA9F06-81C1-40CC-B54E-841480FFD832}">
      <dgm:prSet/>
      <dgm:spPr/>
      <dgm:t>
        <a:bodyPr/>
        <a:lstStyle/>
        <a:p>
          <a:endParaRPr lang="en-US"/>
        </a:p>
      </dgm:t>
    </dgm:pt>
    <dgm:pt modelId="{0C6D1570-EC24-4804-9929-3BAB554A41B4}" type="sibTrans" cxnId="{92CA9F06-81C1-40CC-B54E-841480FFD832}">
      <dgm:prSet/>
      <dgm:spPr/>
      <dgm:t>
        <a:bodyPr/>
        <a:lstStyle/>
        <a:p>
          <a:endParaRPr lang="en-US"/>
        </a:p>
      </dgm:t>
    </dgm:pt>
    <dgm:pt modelId="{2E7A1D2C-AF9A-47B0-B7B7-E6DD42DE1D0A}">
      <dgm:prSet/>
      <dgm:spPr/>
      <dgm:t>
        <a:bodyPr/>
        <a:lstStyle/>
        <a:p>
          <a:r>
            <a:rPr lang="nl-BE" dirty="0"/>
            <a:t>Laten we eerst de verschillende opties voor ontwikkelomgevingen bespreken</a:t>
          </a:r>
          <a:endParaRPr lang="en-US" dirty="0"/>
        </a:p>
      </dgm:t>
    </dgm:pt>
    <dgm:pt modelId="{82C5DDFC-309F-4596-93A8-53ED310F7808}" type="parTrans" cxnId="{5880068D-853F-4925-A103-35F0B36CFE5D}">
      <dgm:prSet/>
      <dgm:spPr/>
      <dgm:t>
        <a:bodyPr/>
        <a:lstStyle/>
        <a:p>
          <a:endParaRPr lang="en-US"/>
        </a:p>
      </dgm:t>
    </dgm:pt>
    <dgm:pt modelId="{107F2B61-3B2A-4981-8A20-55773847E3BB}" type="sibTrans" cxnId="{5880068D-853F-4925-A103-35F0B36CFE5D}">
      <dgm:prSet/>
      <dgm:spPr/>
      <dgm:t>
        <a:bodyPr/>
        <a:lstStyle/>
        <a:p>
          <a:endParaRPr lang="en-US"/>
        </a:p>
      </dgm:t>
    </dgm:pt>
    <dgm:pt modelId="{90D0E3E3-408C-48EB-A1FE-E71C276DD887}">
      <dgm:prSet/>
      <dgm:spPr/>
      <dgm:t>
        <a:bodyPr/>
        <a:lstStyle/>
        <a:p>
          <a:r>
            <a:rPr lang="nl-BE" dirty="0"/>
            <a:t>Er zijn 3 hoofdtypen environments:</a:t>
          </a:r>
          <a:endParaRPr lang="en-US" dirty="0"/>
        </a:p>
      </dgm:t>
    </dgm:pt>
    <dgm:pt modelId="{E90A50D5-545B-4753-8604-699EEB92FF11}" type="parTrans" cxnId="{F5E076B4-B25E-4BCF-8B84-930E67091A10}">
      <dgm:prSet/>
      <dgm:spPr/>
      <dgm:t>
        <a:bodyPr/>
        <a:lstStyle/>
        <a:p>
          <a:endParaRPr lang="en-US"/>
        </a:p>
      </dgm:t>
    </dgm:pt>
    <dgm:pt modelId="{10443401-8281-4054-976C-F134E3CC432A}" type="sibTrans" cxnId="{F5E076B4-B25E-4BCF-8B84-930E67091A10}">
      <dgm:prSet/>
      <dgm:spPr/>
      <dgm:t>
        <a:bodyPr/>
        <a:lstStyle/>
        <a:p>
          <a:endParaRPr lang="en-US"/>
        </a:p>
      </dgm:t>
    </dgm:pt>
    <dgm:pt modelId="{81FD154F-B7DB-4DC0-808B-88741A933417}">
      <dgm:prSet/>
      <dgm:spPr/>
      <dgm:t>
        <a:bodyPr/>
        <a:lstStyle/>
        <a:p>
          <a:r>
            <a:rPr lang="en-US" dirty="0" err="1"/>
            <a:t>Teksteditors</a:t>
          </a:r>
          <a:endParaRPr lang="en-US" dirty="0"/>
        </a:p>
      </dgm:t>
    </dgm:pt>
    <dgm:pt modelId="{27C46C36-37FF-4A50-AE2B-EE79E7B2E0D3}" type="parTrans" cxnId="{B8B9F6DD-DFC4-4C06-98C1-609B7CA9A66C}">
      <dgm:prSet/>
      <dgm:spPr/>
      <dgm:t>
        <a:bodyPr/>
        <a:lstStyle/>
        <a:p>
          <a:endParaRPr lang="en-US"/>
        </a:p>
      </dgm:t>
    </dgm:pt>
    <dgm:pt modelId="{D0FCCB20-3262-4944-8032-64DF9BF45521}" type="sibTrans" cxnId="{B8B9F6DD-DFC4-4C06-98C1-609B7CA9A66C}">
      <dgm:prSet/>
      <dgm:spPr/>
      <dgm:t>
        <a:bodyPr/>
        <a:lstStyle/>
        <a:p>
          <a:endParaRPr lang="en-US"/>
        </a:p>
      </dgm:t>
    </dgm:pt>
    <dgm:pt modelId="{9EBED398-0A72-4AD4-84D1-D7E7E78DFAE1}">
      <dgm:prSet/>
      <dgm:spPr/>
      <dgm:t>
        <a:bodyPr/>
        <a:lstStyle/>
        <a:p>
          <a:r>
            <a:rPr lang="en-US" dirty="0"/>
            <a:t>IDE's</a:t>
          </a:r>
        </a:p>
      </dgm:t>
    </dgm:pt>
    <dgm:pt modelId="{B50D4115-B261-4461-BF12-A63FC1EECCDA}" type="parTrans" cxnId="{98341536-2FE1-4B61-A305-47E8F524E5C5}">
      <dgm:prSet/>
      <dgm:spPr/>
      <dgm:t>
        <a:bodyPr/>
        <a:lstStyle/>
        <a:p>
          <a:endParaRPr lang="en-US"/>
        </a:p>
      </dgm:t>
    </dgm:pt>
    <dgm:pt modelId="{4DC26EFB-C8E7-45E2-90EE-4F26ADE7C52D}" type="sibTrans" cxnId="{98341536-2FE1-4B61-A305-47E8F524E5C5}">
      <dgm:prSet/>
      <dgm:spPr/>
      <dgm:t>
        <a:bodyPr/>
        <a:lstStyle/>
        <a:p>
          <a:endParaRPr lang="en-US"/>
        </a:p>
      </dgm:t>
    </dgm:pt>
    <dgm:pt modelId="{A4DF9491-187A-476D-82D1-D5E61D6ED659}">
      <dgm:prSet/>
      <dgm:spPr/>
      <dgm:t>
        <a:bodyPr/>
        <a:lstStyle/>
        <a:p>
          <a:r>
            <a:rPr lang="en-US" dirty="0" err="1"/>
            <a:t>Notebookomgevingen</a:t>
          </a:r>
          <a:endParaRPr lang="en-US" dirty="0"/>
        </a:p>
      </dgm:t>
    </dgm:pt>
    <dgm:pt modelId="{BEC33EF5-A325-4A04-B917-256F55CB10A7}" type="parTrans" cxnId="{5AEA9015-6483-4665-8531-D7535BD9A899}">
      <dgm:prSet/>
      <dgm:spPr/>
      <dgm:t>
        <a:bodyPr/>
        <a:lstStyle/>
        <a:p>
          <a:endParaRPr lang="en-US"/>
        </a:p>
      </dgm:t>
    </dgm:pt>
    <dgm:pt modelId="{1EC99D82-3E00-4571-8764-DD343E355713}" type="sibTrans" cxnId="{5AEA9015-6483-4665-8531-D7535BD9A899}">
      <dgm:prSet/>
      <dgm:spPr/>
      <dgm:t>
        <a:bodyPr/>
        <a:lstStyle/>
        <a:p>
          <a:endParaRPr lang="en-US"/>
        </a:p>
      </dgm:t>
    </dgm:pt>
    <dgm:pt modelId="{1D2E4C88-CBDC-404E-B179-590F1F7E37B2}" type="pres">
      <dgm:prSet presAssocID="{21B47E27-AB02-4115-B78F-81DA5DF753C9}" presName="Name0" presStyleCnt="0">
        <dgm:presLayoutVars>
          <dgm:dir/>
          <dgm:animLvl val="lvl"/>
          <dgm:resizeHandles val="exact"/>
        </dgm:presLayoutVars>
      </dgm:prSet>
      <dgm:spPr/>
    </dgm:pt>
    <dgm:pt modelId="{0A0917E7-5A62-42E0-980E-1E31BF985EBE}" type="pres">
      <dgm:prSet presAssocID="{90D0E3E3-408C-48EB-A1FE-E71C276DD887}" presName="boxAndChildren" presStyleCnt="0"/>
      <dgm:spPr/>
    </dgm:pt>
    <dgm:pt modelId="{A85AE4EC-E3C0-487B-80F3-CACFD2B21A7A}" type="pres">
      <dgm:prSet presAssocID="{90D0E3E3-408C-48EB-A1FE-E71C276DD887}" presName="parentTextBox" presStyleLbl="node1" presStyleIdx="0" presStyleCnt="3"/>
      <dgm:spPr/>
    </dgm:pt>
    <dgm:pt modelId="{E0244D71-EC51-4355-A047-F862C91CB961}" type="pres">
      <dgm:prSet presAssocID="{90D0E3E3-408C-48EB-A1FE-E71C276DD887}" presName="entireBox" presStyleLbl="node1" presStyleIdx="0" presStyleCnt="3"/>
      <dgm:spPr/>
    </dgm:pt>
    <dgm:pt modelId="{96CE4E30-9F0A-454D-9009-C430DC579B5F}" type="pres">
      <dgm:prSet presAssocID="{90D0E3E3-408C-48EB-A1FE-E71C276DD887}" presName="descendantBox" presStyleCnt="0"/>
      <dgm:spPr/>
    </dgm:pt>
    <dgm:pt modelId="{9B4398C1-EAB8-4A6F-8603-254ED3B0FC37}" type="pres">
      <dgm:prSet presAssocID="{81FD154F-B7DB-4DC0-808B-88741A933417}" presName="childTextBox" presStyleLbl="fgAccFollowNode1" presStyleIdx="0" presStyleCnt="3">
        <dgm:presLayoutVars>
          <dgm:bulletEnabled val="1"/>
        </dgm:presLayoutVars>
      </dgm:prSet>
      <dgm:spPr/>
    </dgm:pt>
    <dgm:pt modelId="{6F0FAC91-5C8D-4A7E-8CFB-90C83F434ECD}" type="pres">
      <dgm:prSet presAssocID="{9EBED398-0A72-4AD4-84D1-D7E7E78DFAE1}" presName="childTextBox" presStyleLbl="fgAccFollowNode1" presStyleIdx="1" presStyleCnt="3" custScaleX="57399">
        <dgm:presLayoutVars>
          <dgm:bulletEnabled val="1"/>
        </dgm:presLayoutVars>
      </dgm:prSet>
      <dgm:spPr/>
    </dgm:pt>
    <dgm:pt modelId="{897B84D0-85D4-42FA-98FC-B41827874717}" type="pres">
      <dgm:prSet presAssocID="{A4DF9491-187A-476D-82D1-D5E61D6ED659}" presName="childTextBox" presStyleLbl="fgAccFollowNode1" presStyleIdx="2" presStyleCnt="3">
        <dgm:presLayoutVars>
          <dgm:bulletEnabled val="1"/>
        </dgm:presLayoutVars>
      </dgm:prSet>
      <dgm:spPr/>
    </dgm:pt>
    <dgm:pt modelId="{C89D9E8C-03BE-4E6E-9315-9D27BD7224FA}" type="pres">
      <dgm:prSet presAssocID="{107F2B61-3B2A-4981-8A20-55773847E3BB}" presName="sp" presStyleCnt="0"/>
      <dgm:spPr/>
    </dgm:pt>
    <dgm:pt modelId="{B3EA047D-97B0-4910-AD59-1AB9253D018C}" type="pres">
      <dgm:prSet presAssocID="{2E7A1D2C-AF9A-47B0-B7B7-E6DD42DE1D0A}" presName="arrowAndChildren" presStyleCnt="0"/>
      <dgm:spPr/>
    </dgm:pt>
    <dgm:pt modelId="{F5941583-790D-4D4F-AA3E-C4FBCF89083E}" type="pres">
      <dgm:prSet presAssocID="{2E7A1D2C-AF9A-47B0-B7B7-E6DD42DE1D0A}" presName="parentTextArrow" presStyleLbl="node1" presStyleIdx="1" presStyleCnt="3"/>
      <dgm:spPr/>
    </dgm:pt>
    <dgm:pt modelId="{1AC9D9F7-DF95-46C7-91DB-04BE73361DBC}" type="pres">
      <dgm:prSet presAssocID="{0C6D1570-EC24-4804-9929-3BAB554A41B4}" presName="sp" presStyleCnt="0"/>
      <dgm:spPr/>
    </dgm:pt>
    <dgm:pt modelId="{4479D2D9-2768-45F6-8BFA-49EDB943156C}" type="pres">
      <dgm:prSet presAssocID="{8394133D-1DCC-45A7-B380-D55F8DBEFB3A}" presName="arrowAndChildren" presStyleCnt="0"/>
      <dgm:spPr/>
    </dgm:pt>
    <dgm:pt modelId="{ABA54F9B-4BD4-4F5F-B222-6A6452791E95}" type="pres">
      <dgm:prSet presAssocID="{8394133D-1DCC-45A7-B380-D55F8DBEFB3A}" presName="parentTextArrow" presStyleLbl="node1" presStyleIdx="2" presStyleCnt="3"/>
      <dgm:spPr/>
    </dgm:pt>
  </dgm:ptLst>
  <dgm:cxnLst>
    <dgm:cxn modelId="{92CA9F06-81C1-40CC-B54E-841480FFD832}" srcId="{21B47E27-AB02-4115-B78F-81DA5DF753C9}" destId="{8394133D-1DCC-45A7-B380-D55F8DBEFB3A}" srcOrd="0" destOrd="0" parTransId="{69523C7F-57B4-45EE-B6F0-B0F54482AD9F}" sibTransId="{0C6D1570-EC24-4804-9929-3BAB554A41B4}"/>
    <dgm:cxn modelId="{D0603C0F-9136-4B43-84AC-6B2B3776839E}" type="presOf" srcId="{21B47E27-AB02-4115-B78F-81DA5DF753C9}" destId="{1D2E4C88-CBDC-404E-B179-590F1F7E37B2}" srcOrd="0" destOrd="0" presId="urn:microsoft.com/office/officeart/2005/8/layout/process4"/>
    <dgm:cxn modelId="{5AEA9015-6483-4665-8531-D7535BD9A899}" srcId="{90D0E3E3-408C-48EB-A1FE-E71C276DD887}" destId="{A4DF9491-187A-476D-82D1-D5E61D6ED659}" srcOrd="2" destOrd="0" parTransId="{BEC33EF5-A325-4A04-B917-256F55CB10A7}" sibTransId="{1EC99D82-3E00-4571-8764-DD343E355713}"/>
    <dgm:cxn modelId="{FD4DB915-79C1-46A9-89F6-E8D87C4D6ABA}" type="presOf" srcId="{2E7A1D2C-AF9A-47B0-B7B7-E6DD42DE1D0A}" destId="{F5941583-790D-4D4F-AA3E-C4FBCF89083E}" srcOrd="0" destOrd="0" presId="urn:microsoft.com/office/officeart/2005/8/layout/process4"/>
    <dgm:cxn modelId="{426D461E-2DC0-4CE7-96F1-E90367A2B37D}" type="presOf" srcId="{9EBED398-0A72-4AD4-84D1-D7E7E78DFAE1}" destId="{6F0FAC91-5C8D-4A7E-8CFB-90C83F434ECD}" srcOrd="0" destOrd="0" presId="urn:microsoft.com/office/officeart/2005/8/layout/process4"/>
    <dgm:cxn modelId="{98341536-2FE1-4B61-A305-47E8F524E5C5}" srcId="{90D0E3E3-408C-48EB-A1FE-E71C276DD887}" destId="{9EBED398-0A72-4AD4-84D1-D7E7E78DFAE1}" srcOrd="1" destOrd="0" parTransId="{B50D4115-B261-4461-BF12-A63FC1EECCDA}" sibTransId="{4DC26EFB-C8E7-45E2-90EE-4F26ADE7C52D}"/>
    <dgm:cxn modelId="{D796E73B-815B-4D90-9C85-CCF19695CFB9}" type="presOf" srcId="{8394133D-1DCC-45A7-B380-D55F8DBEFB3A}" destId="{ABA54F9B-4BD4-4F5F-B222-6A6452791E95}" srcOrd="0" destOrd="0" presId="urn:microsoft.com/office/officeart/2005/8/layout/process4"/>
    <dgm:cxn modelId="{3E786477-B6D5-4855-AD17-2600087A9E4E}" type="presOf" srcId="{90D0E3E3-408C-48EB-A1FE-E71C276DD887}" destId="{E0244D71-EC51-4355-A047-F862C91CB961}" srcOrd="1" destOrd="0" presId="urn:microsoft.com/office/officeart/2005/8/layout/process4"/>
    <dgm:cxn modelId="{5880068D-853F-4925-A103-35F0B36CFE5D}" srcId="{21B47E27-AB02-4115-B78F-81DA5DF753C9}" destId="{2E7A1D2C-AF9A-47B0-B7B7-E6DD42DE1D0A}" srcOrd="1" destOrd="0" parTransId="{82C5DDFC-309F-4596-93A8-53ED310F7808}" sibTransId="{107F2B61-3B2A-4981-8A20-55773847E3BB}"/>
    <dgm:cxn modelId="{F5E076B4-B25E-4BCF-8B84-930E67091A10}" srcId="{21B47E27-AB02-4115-B78F-81DA5DF753C9}" destId="{90D0E3E3-408C-48EB-A1FE-E71C276DD887}" srcOrd="2" destOrd="0" parTransId="{E90A50D5-545B-4753-8604-699EEB92FF11}" sibTransId="{10443401-8281-4054-976C-F134E3CC432A}"/>
    <dgm:cxn modelId="{32B456BC-D73D-4DF6-8B4B-AB9F8B074DBB}" type="presOf" srcId="{90D0E3E3-408C-48EB-A1FE-E71C276DD887}" destId="{A85AE4EC-E3C0-487B-80F3-CACFD2B21A7A}" srcOrd="0" destOrd="0" presId="urn:microsoft.com/office/officeart/2005/8/layout/process4"/>
    <dgm:cxn modelId="{B665FDD5-509A-4B2B-84D5-11924A639B15}" type="presOf" srcId="{A4DF9491-187A-476D-82D1-D5E61D6ED659}" destId="{897B84D0-85D4-42FA-98FC-B41827874717}" srcOrd="0" destOrd="0" presId="urn:microsoft.com/office/officeart/2005/8/layout/process4"/>
    <dgm:cxn modelId="{B8B9F6DD-DFC4-4C06-98C1-609B7CA9A66C}" srcId="{90D0E3E3-408C-48EB-A1FE-E71C276DD887}" destId="{81FD154F-B7DB-4DC0-808B-88741A933417}" srcOrd="0" destOrd="0" parTransId="{27C46C36-37FF-4A50-AE2B-EE79E7B2E0D3}" sibTransId="{D0FCCB20-3262-4944-8032-64DF9BF45521}"/>
    <dgm:cxn modelId="{62D4D5FB-49F6-4E7C-9E8F-7CA5FCA72F9F}" type="presOf" srcId="{81FD154F-B7DB-4DC0-808B-88741A933417}" destId="{9B4398C1-EAB8-4A6F-8603-254ED3B0FC37}" srcOrd="0" destOrd="0" presId="urn:microsoft.com/office/officeart/2005/8/layout/process4"/>
    <dgm:cxn modelId="{07A0A155-2A24-416D-B370-6381606F9709}" type="presParOf" srcId="{1D2E4C88-CBDC-404E-B179-590F1F7E37B2}" destId="{0A0917E7-5A62-42E0-980E-1E31BF985EBE}" srcOrd="0" destOrd="0" presId="urn:microsoft.com/office/officeart/2005/8/layout/process4"/>
    <dgm:cxn modelId="{CE293665-E646-4637-9978-715FA72CA790}" type="presParOf" srcId="{0A0917E7-5A62-42E0-980E-1E31BF985EBE}" destId="{A85AE4EC-E3C0-487B-80F3-CACFD2B21A7A}" srcOrd="0" destOrd="0" presId="urn:microsoft.com/office/officeart/2005/8/layout/process4"/>
    <dgm:cxn modelId="{2C717619-D336-4203-9E81-8643167C57D9}" type="presParOf" srcId="{0A0917E7-5A62-42E0-980E-1E31BF985EBE}" destId="{E0244D71-EC51-4355-A047-F862C91CB961}" srcOrd="1" destOrd="0" presId="urn:microsoft.com/office/officeart/2005/8/layout/process4"/>
    <dgm:cxn modelId="{A12F146A-ED01-475F-BE0E-7A6453ACDCCF}" type="presParOf" srcId="{0A0917E7-5A62-42E0-980E-1E31BF985EBE}" destId="{96CE4E30-9F0A-454D-9009-C430DC579B5F}" srcOrd="2" destOrd="0" presId="urn:microsoft.com/office/officeart/2005/8/layout/process4"/>
    <dgm:cxn modelId="{C76AAEA6-B5DB-43F3-B3AF-4D1BA6C22EBE}" type="presParOf" srcId="{96CE4E30-9F0A-454D-9009-C430DC579B5F}" destId="{9B4398C1-EAB8-4A6F-8603-254ED3B0FC37}" srcOrd="0" destOrd="0" presId="urn:microsoft.com/office/officeart/2005/8/layout/process4"/>
    <dgm:cxn modelId="{8D57D6F2-9DE6-48E5-AF9A-74FEEC8514FB}" type="presParOf" srcId="{96CE4E30-9F0A-454D-9009-C430DC579B5F}" destId="{6F0FAC91-5C8D-4A7E-8CFB-90C83F434ECD}" srcOrd="1" destOrd="0" presId="urn:microsoft.com/office/officeart/2005/8/layout/process4"/>
    <dgm:cxn modelId="{D70DB73D-8279-48D4-8DF2-D681F9946C82}" type="presParOf" srcId="{96CE4E30-9F0A-454D-9009-C430DC579B5F}" destId="{897B84D0-85D4-42FA-98FC-B41827874717}" srcOrd="2" destOrd="0" presId="urn:microsoft.com/office/officeart/2005/8/layout/process4"/>
    <dgm:cxn modelId="{07EF744E-E395-42ED-BCFF-352ED81D1649}" type="presParOf" srcId="{1D2E4C88-CBDC-404E-B179-590F1F7E37B2}" destId="{C89D9E8C-03BE-4E6E-9315-9D27BD7224FA}" srcOrd="1" destOrd="0" presId="urn:microsoft.com/office/officeart/2005/8/layout/process4"/>
    <dgm:cxn modelId="{B291886A-8420-4956-90F6-E73BBAD5F357}" type="presParOf" srcId="{1D2E4C88-CBDC-404E-B179-590F1F7E37B2}" destId="{B3EA047D-97B0-4910-AD59-1AB9253D018C}" srcOrd="2" destOrd="0" presId="urn:microsoft.com/office/officeart/2005/8/layout/process4"/>
    <dgm:cxn modelId="{54964648-8D01-48C0-A9AD-603B3DE30CE7}" type="presParOf" srcId="{B3EA047D-97B0-4910-AD59-1AB9253D018C}" destId="{F5941583-790D-4D4F-AA3E-C4FBCF89083E}" srcOrd="0" destOrd="0" presId="urn:microsoft.com/office/officeart/2005/8/layout/process4"/>
    <dgm:cxn modelId="{3246617B-17A0-4761-938C-87DD2D388BB1}" type="presParOf" srcId="{1D2E4C88-CBDC-404E-B179-590F1F7E37B2}" destId="{1AC9D9F7-DF95-46C7-91DB-04BE73361DBC}" srcOrd="3" destOrd="0" presId="urn:microsoft.com/office/officeart/2005/8/layout/process4"/>
    <dgm:cxn modelId="{E8CCFA8C-7C09-4102-B33C-277385837E32}" type="presParOf" srcId="{1D2E4C88-CBDC-404E-B179-590F1F7E37B2}" destId="{4479D2D9-2768-45F6-8BFA-49EDB943156C}" srcOrd="4" destOrd="0" presId="urn:microsoft.com/office/officeart/2005/8/layout/process4"/>
    <dgm:cxn modelId="{9FA683C2-DC6A-4E87-A86D-3C4D5CD77BF0}" type="presParOf" srcId="{4479D2D9-2768-45F6-8BFA-49EDB943156C}" destId="{ABA54F9B-4BD4-4F5F-B222-6A6452791E9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8153C3-4597-4763-86BC-B0DAB0E2C8A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0992E75A-2D34-4BA0-BFED-49856C4EAE8B}">
      <dgm:prSet/>
      <dgm:spPr/>
      <dgm:t>
        <a:bodyPr/>
        <a:lstStyle/>
        <a:p>
          <a:r>
            <a:rPr lang="en-US" dirty="0"/>
            <a:t>Text-</a:t>
          </a:r>
          <a:r>
            <a:rPr lang="en-US" dirty="0" err="1"/>
            <a:t>Editoren</a:t>
          </a:r>
          <a:endParaRPr lang="en-US" dirty="0"/>
        </a:p>
      </dgm:t>
    </dgm:pt>
    <dgm:pt modelId="{2A4166B6-DF3F-4183-B1BA-B11D3CFA7A47}" type="parTrans" cxnId="{EE8FFD4F-AD6D-4F66-932C-069BEDA5B3E0}">
      <dgm:prSet/>
      <dgm:spPr/>
      <dgm:t>
        <a:bodyPr/>
        <a:lstStyle/>
        <a:p>
          <a:endParaRPr lang="en-US"/>
        </a:p>
      </dgm:t>
    </dgm:pt>
    <dgm:pt modelId="{C340D2B6-268D-4C1A-9A2A-40157D8570B1}" type="sibTrans" cxnId="{EE8FFD4F-AD6D-4F66-932C-069BEDA5B3E0}">
      <dgm:prSet/>
      <dgm:spPr/>
      <dgm:t>
        <a:bodyPr/>
        <a:lstStyle/>
        <a:p>
          <a:endParaRPr lang="en-US"/>
        </a:p>
      </dgm:t>
    </dgm:pt>
    <dgm:pt modelId="{DAE0C4C0-9946-4C60-AC81-3A62C39B3CCC}">
      <dgm:prSet/>
      <dgm:spPr/>
      <dgm:t>
        <a:bodyPr/>
        <a:lstStyle/>
        <a:p>
          <a:r>
            <a:rPr lang="nl-BE" dirty="0"/>
            <a:t>Algemene editors voor elk tekstbestand</a:t>
          </a:r>
          <a:endParaRPr lang="en-US" dirty="0"/>
        </a:p>
      </dgm:t>
    </dgm:pt>
    <dgm:pt modelId="{A3DDCB71-D86F-41E7-89AF-929D2197360C}" type="parTrans" cxnId="{6DFE17E8-E587-4DAD-8D86-4455B727DB5D}">
      <dgm:prSet/>
      <dgm:spPr/>
      <dgm:t>
        <a:bodyPr/>
        <a:lstStyle/>
        <a:p>
          <a:endParaRPr lang="en-US"/>
        </a:p>
      </dgm:t>
    </dgm:pt>
    <dgm:pt modelId="{23A05BD5-0FCD-4F59-BA16-6CAF97337341}" type="sibTrans" cxnId="{6DFE17E8-E587-4DAD-8D86-4455B727DB5D}">
      <dgm:prSet/>
      <dgm:spPr/>
      <dgm:t>
        <a:bodyPr/>
        <a:lstStyle/>
        <a:p>
          <a:endParaRPr lang="en-US"/>
        </a:p>
      </dgm:t>
    </dgm:pt>
    <dgm:pt modelId="{DB3D84B5-6812-4BE0-BD4F-5D2EAB309C72}">
      <dgm:prSet/>
      <dgm:spPr/>
      <dgm:t>
        <a:bodyPr/>
        <a:lstStyle/>
        <a:p>
          <a:r>
            <a:rPr lang="en-US" dirty="0" err="1"/>
            <a:t>Werk</a:t>
          </a:r>
          <a:r>
            <a:rPr lang="en-US" dirty="0"/>
            <a:t> met </a:t>
          </a:r>
          <a:r>
            <a:rPr lang="en-US" dirty="0" err="1"/>
            <a:t>verschillende</a:t>
          </a:r>
          <a:r>
            <a:rPr lang="en-US" dirty="0"/>
            <a:t> </a:t>
          </a:r>
          <a:r>
            <a:rPr lang="en-US" dirty="0" err="1"/>
            <a:t>bestandstypen</a:t>
          </a:r>
          <a:endParaRPr lang="en-US" dirty="0"/>
        </a:p>
      </dgm:t>
    </dgm:pt>
    <dgm:pt modelId="{CA519CF7-6607-4F19-9A6F-673CCF508735}" type="parTrans" cxnId="{03459965-6144-4BA2-AAE2-62FCCBB3C56F}">
      <dgm:prSet/>
      <dgm:spPr/>
      <dgm:t>
        <a:bodyPr/>
        <a:lstStyle/>
        <a:p>
          <a:endParaRPr lang="en-US"/>
        </a:p>
      </dgm:t>
    </dgm:pt>
    <dgm:pt modelId="{462AB1B9-4E96-4D75-8823-D0A0DAEDBBD0}" type="sibTrans" cxnId="{03459965-6144-4BA2-AAE2-62FCCBB3C56F}">
      <dgm:prSet/>
      <dgm:spPr/>
      <dgm:t>
        <a:bodyPr/>
        <a:lstStyle/>
        <a:p>
          <a:endParaRPr lang="en-US"/>
        </a:p>
      </dgm:t>
    </dgm:pt>
    <dgm:pt modelId="{03638D67-DB9F-4668-8558-CB76E02B2693}">
      <dgm:prSet/>
      <dgm:spPr/>
      <dgm:t>
        <a:bodyPr/>
        <a:lstStyle/>
        <a:p>
          <a:r>
            <a:rPr lang="nl-BE" dirty="0"/>
            <a:t>Kan worden aangepast met plug-ins en </a:t>
          </a:r>
          <a:r>
            <a:rPr lang="nl-BE" dirty="0" err="1"/>
            <a:t>add-ons</a:t>
          </a:r>
          <a:endParaRPr lang="en-US" dirty="0"/>
        </a:p>
      </dgm:t>
    </dgm:pt>
    <dgm:pt modelId="{D86FB0BF-898B-40FB-9610-3A3CFDE92172}" type="parTrans" cxnId="{B5ACA9C1-848D-41ED-BAFB-CD58C1FCFA6A}">
      <dgm:prSet/>
      <dgm:spPr/>
      <dgm:t>
        <a:bodyPr/>
        <a:lstStyle/>
        <a:p>
          <a:endParaRPr lang="en-US"/>
        </a:p>
      </dgm:t>
    </dgm:pt>
    <dgm:pt modelId="{508454BB-7FEA-4828-B57C-B394D6C241AC}" type="sibTrans" cxnId="{B5ACA9C1-848D-41ED-BAFB-CD58C1FCFA6A}">
      <dgm:prSet/>
      <dgm:spPr/>
      <dgm:t>
        <a:bodyPr/>
        <a:lstStyle/>
        <a:p>
          <a:endParaRPr lang="en-US"/>
        </a:p>
      </dgm:t>
    </dgm:pt>
    <dgm:pt modelId="{D00E059F-B250-42C6-B4F0-ECF3F1D94B3F}">
      <dgm:prSet/>
      <dgm:spPr/>
      <dgm:t>
        <a:bodyPr/>
        <a:lstStyle/>
        <a:p>
          <a:r>
            <a:rPr lang="nl-BE" dirty="0"/>
            <a:t>Houd er rekening mee dat de meeste niet zijn ontworpen met alleen Python in gedachten.</a:t>
          </a:r>
          <a:endParaRPr lang="en-US" dirty="0"/>
        </a:p>
      </dgm:t>
    </dgm:pt>
    <dgm:pt modelId="{910587AF-617E-4598-A6F6-960F79C3DC8F}" type="parTrans" cxnId="{66B3615C-4F27-43A0-92FB-29FB1CA18A82}">
      <dgm:prSet/>
      <dgm:spPr/>
      <dgm:t>
        <a:bodyPr/>
        <a:lstStyle/>
        <a:p>
          <a:endParaRPr lang="en-US"/>
        </a:p>
      </dgm:t>
    </dgm:pt>
    <dgm:pt modelId="{4ABE549A-8FA4-4945-9E97-D69AE178DAD4}" type="sibTrans" cxnId="{66B3615C-4F27-43A0-92FB-29FB1CA18A82}">
      <dgm:prSet/>
      <dgm:spPr/>
      <dgm:t>
        <a:bodyPr/>
        <a:lstStyle/>
        <a:p>
          <a:endParaRPr lang="en-US"/>
        </a:p>
      </dgm:t>
    </dgm:pt>
    <dgm:pt modelId="{36279E23-88A5-4E9F-BEAF-019C6EAB1210}">
      <dgm:prSet/>
      <dgm:spPr/>
      <dgm:t>
        <a:bodyPr/>
        <a:lstStyle/>
        <a:p>
          <a:r>
            <a:rPr lang="en-US" b="1" dirty="0" err="1"/>
            <a:t>Meest</a:t>
          </a:r>
          <a:r>
            <a:rPr lang="en-US" b="1" dirty="0"/>
            <a:t> </a:t>
          </a:r>
          <a:r>
            <a:rPr lang="en-US" b="1" dirty="0" err="1"/>
            <a:t>populair</a:t>
          </a:r>
          <a:r>
            <a:rPr lang="en-US" b="1" dirty="0"/>
            <a:t>: </a:t>
          </a:r>
          <a:br>
            <a:rPr lang="en-US" b="1" dirty="0"/>
          </a:br>
          <a:r>
            <a:rPr lang="en-US" b="1" dirty="0" err="1"/>
            <a:t>VSCode</a:t>
          </a:r>
          <a:r>
            <a:rPr lang="en-US" b="1" dirty="0"/>
            <a:t> </a:t>
          </a:r>
          <a:r>
            <a:rPr lang="en-US" b="1" dirty="0" err="1"/>
            <a:t>en</a:t>
          </a:r>
          <a:r>
            <a:rPr lang="en-US" b="1" dirty="0"/>
            <a:t> Atom </a:t>
          </a:r>
          <a:endParaRPr lang="en-US" dirty="0"/>
        </a:p>
      </dgm:t>
    </dgm:pt>
    <dgm:pt modelId="{736F11AC-6BC5-4AE8-829C-DA1133CC41FE}" type="parTrans" cxnId="{3ECC84E9-1C4F-4775-AAFF-E6955D9C2228}">
      <dgm:prSet/>
      <dgm:spPr/>
      <dgm:t>
        <a:bodyPr/>
        <a:lstStyle/>
        <a:p>
          <a:endParaRPr lang="en-US"/>
        </a:p>
      </dgm:t>
    </dgm:pt>
    <dgm:pt modelId="{B37DB747-1084-4298-B534-9C207129D8AD}" type="sibTrans" cxnId="{3ECC84E9-1C4F-4775-AAFF-E6955D9C2228}">
      <dgm:prSet/>
      <dgm:spPr/>
      <dgm:t>
        <a:bodyPr/>
        <a:lstStyle/>
        <a:p>
          <a:endParaRPr lang="en-US"/>
        </a:p>
      </dgm:t>
    </dgm:pt>
    <dgm:pt modelId="{75D9BBB0-5652-4B05-836B-AE0E7657F043}" type="pres">
      <dgm:prSet presAssocID="{DB8153C3-4597-4763-86BC-B0DAB0E2C8A1}" presName="linear" presStyleCnt="0">
        <dgm:presLayoutVars>
          <dgm:dir/>
          <dgm:animLvl val="lvl"/>
          <dgm:resizeHandles val="exact"/>
        </dgm:presLayoutVars>
      </dgm:prSet>
      <dgm:spPr/>
    </dgm:pt>
    <dgm:pt modelId="{3CCB6FB5-2738-428C-B8D8-503A0F9CA321}" type="pres">
      <dgm:prSet presAssocID="{0992E75A-2D34-4BA0-BFED-49856C4EAE8B}" presName="parentLin" presStyleCnt="0"/>
      <dgm:spPr/>
    </dgm:pt>
    <dgm:pt modelId="{0C7ADD7F-0E46-4B11-853E-F3928ED25E1F}" type="pres">
      <dgm:prSet presAssocID="{0992E75A-2D34-4BA0-BFED-49856C4EAE8B}" presName="parentLeftMargin" presStyleLbl="node1" presStyleIdx="0" presStyleCnt="2"/>
      <dgm:spPr/>
    </dgm:pt>
    <dgm:pt modelId="{880F9DF5-C5BE-4E7C-BAD1-33737FA41DCE}" type="pres">
      <dgm:prSet presAssocID="{0992E75A-2D34-4BA0-BFED-49856C4EAE8B}" presName="parentText" presStyleLbl="node1" presStyleIdx="0" presStyleCnt="2">
        <dgm:presLayoutVars>
          <dgm:chMax val="0"/>
          <dgm:bulletEnabled val="1"/>
        </dgm:presLayoutVars>
      </dgm:prSet>
      <dgm:spPr/>
    </dgm:pt>
    <dgm:pt modelId="{2C899A68-F317-4558-91C7-AC33CE8031D8}" type="pres">
      <dgm:prSet presAssocID="{0992E75A-2D34-4BA0-BFED-49856C4EAE8B}" presName="negativeSpace" presStyleCnt="0"/>
      <dgm:spPr/>
    </dgm:pt>
    <dgm:pt modelId="{611A5964-FE72-4CB1-BA1B-FD7581883B52}" type="pres">
      <dgm:prSet presAssocID="{0992E75A-2D34-4BA0-BFED-49856C4EAE8B}" presName="childText" presStyleLbl="conFgAcc1" presStyleIdx="0" presStyleCnt="2">
        <dgm:presLayoutVars>
          <dgm:bulletEnabled val="1"/>
        </dgm:presLayoutVars>
      </dgm:prSet>
      <dgm:spPr/>
    </dgm:pt>
    <dgm:pt modelId="{336BFFCD-BD80-488F-8F7B-1ACA974FC3EB}" type="pres">
      <dgm:prSet presAssocID="{C340D2B6-268D-4C1A-9A2A-40157D8570B1}" presName="spaceBetweenRectangles" presStyleCnt="0"/>
      <dgm:spPr/>
    </dgm:pt>
    <dgm:pt modelId="{7BF8AD9E-7953-4213-8636-2E516B402B10}" type="pres">
      <dgm:prSet presAssocID="{36279E23-88A5-4E9F-BEAF-019C6EAB1210}" presName="parentLin" presStyleCnt="0"/>
      <dgm:spPr/>
    </dgm:pt>
    <dgm:pt modelId="{437D57D3-7558-4268-A60D-34E58D2DE3BC}" type="pres">
      <dgm:prSet presAssocID="{36279E23-88A5-4E9F-BEAF-019C6EAB1210}" presName="parentLeftMargin" presStyleLbl="node1" presStyleIdx="0" presStyleCnt="2"/>
      <dgm:spPr/>
    </dgm:pt>
    <dgm:pt modelId="{8544A6E1-C747-40A1-9726-5EE8699FFCD3}" type="pres">
      <dgm:prSet presAssocID="{36279E23-88A5-4E9F-BEAF-019C6EAB1210}" presName="parentText" presStyleLbl="node1" presStyleIdx="1" presStyleCnt="2">
        <dgm:presLayoutVars>
          <dgm:chMax val="0"/>
          <dgm:bulletEnabled val="1"/>
        </dgm:presLayoutVars>
      </dgm:prSet>
      <dgm:spPr/>
    </dgm:pt>
    <dgm:pt modelId="{EA8793D4-AA0A-415D-98E9-5229ECA73F17}" type="pres">
      <dgm:prSet presAssocID="{36279E23-88A5-4E9F-BEAF-019C6EAB1210}" presName="negativeSpace" presStyleCnt="0"/>
      <dgm:spPr/>
    </dgm:pt>
    <dgm:pt modelId="{FD25B0CF-1070-4D9D-A092-77025875F87E}" type="pres">
      <dgm:prSet presAssocID="{36279E23-88A5-4E9F-BEAF-019C6EAB1210}" presName="childText" presStyleLbl="conFgAcc1" presStyleIdx="1" presStyleCnt="2">
        <dgm:presLayoutVars>
          <dgm:bulletEnabled val="1"/>
        </dgm:presLayoutVars>
      </dgm:prSet>
      <dgm:spPr/>
    </dgm:pt>
  </dgm:ptLst>
  <dgm:cxnLst>
    <dgm:cxn modelId="{57DC9508-9910-4A47-A42F-904D368616E3}" type="presOf" srcId="{DB3D84B5-6812-4BE0-BD4F-5D2EAB309C72}" destId="{611A5964-FE72-4CB1-BA1B-FD7581883B52}" srcOrd="0" destOrd="1" presId="urn:microsoft.com/office/officeart/2005/8/layout/list1"/>
    <dgm:cxn modelId="{BCB9515B-DEC9-4BB7-94EB-CDD0A7AFB05B}" type="presOf" srcId="{0992E75A-2D34-4BA0-BFED-49856C4EAE8B}" destId="{0C7ADD7F-0E46-4B11-853E-F3928ED25E1F}" srcOrd="0" destOrd="0" presId="urn:microsoft.com/office/officeart/2005/8/layout/list1"/>
    <dgm:cxn modelId="{66B3615C-4F27-43A0-92FB-29FB1CA18A82}" srcId="{0992E75A-2D34-4BA0-BFED-49856C4EAE8B}" destId="{D00E059F-B250-42C6-B4F0-ECF3F1D94B3F}" srcOrd="3" destOrd="0" parTransId="{910587AF-617E-4598-A6F6-960F79C3DC8F}" sibTransId="{4ABE549A-8FA4-4945-9E97-D69AE178DAD4}"/>
    <dgm:cxn modelId="{03459965-6144-4BA2-AAE2-62FCCBB3C56F}" srcId="{0992E75A-2D34-4BA0-BFED-49856C4EAE8B}" destId="{DB3D84B5-6812-4BE0-BD4F-5D2EAB309C72}" srcOrd="1" destOrd="0" parTransId="{CA519CF7-6607-4F19-9A6F-673CCF508735}" sibTransId="{462AB1B9-4E96-4D75-8823-D0A0DAEDBBD0}"/>
    <dgm:cxn modelId="{EE8FFD4F-AD6D-4F66-932C-069BEDA5B3E0}" srcId="{DB8153C3-4597-4763-86BC-B0DAB0E2C8A1}" destId="{0992E75A-2D34-4BA0-BFED-49856C4EAE8B}" srcOrd="0" destOrd="0" parTransId="{2A4166B6-DF3F-4183-B1BA-B11D3CFA7A47}" sibTransId="{C340D2B6-268D-4C1A-9A2A-40157D8570B1}"/>
    <dgm:cxn modelId="{3BFB227A-BE73-46AF-B1BB-A8C431379433}" type="presOf" srcId="{0992E75A-2D34-4BA0-BFED-49856C4EAE8B}" destId="{880F9DF5-C5BE-4E7C-BAD1-33737FA41DCE}" srcOrd="1" destOrd="0" presId="urn:microsoft.com/office/officeart/2005/8/layout/list1"/>
    <dgm:cxn modelId="{3508957C-C68B-40DD-ACBA-EE6753AAAB27}" type="presOf" srcId="{DB8153C3-4597-4763-86BC-B0DAB0E2C8A1}" destId="{75D9BBB0-5652-4B05-836B-AE0E7657F043}" srcOrd="0" destOrd="0" presId="urn:microsoft.com/office/officeart/2005/8/layout/list1"/>
    <dgm:cxn modelId="{1D609B84-ECBA-475F-B561-AA91A8D6AA98}" type="presOf" srcId="{36279E23-88A5-4E9F-BEAF-019C6EAB1210}" destId="{437D57D3-7558-4268-A60D-34E58D2DE3BC}" srcOrd="0" destOrd="0" presId="urn:microsoft.com/office/officeart/2005/8/layout/list1"/>
    <dgm:cxn modelId="{74198388-FEC7-4910-814A-3251BED47A1B}" type="presOf" srcId="{03638D67-DB9F-4668-8558-CB76E02B2693}" destId="{611A5964-FE72-4CB1-BA1B-FD7581883B52}" srcOrd="0" destOrd="2" presId="urn:microsoft.com/office/officeart/2005/8/layout/list1"/>
    <dgm:cxn modelId="{B5ACA9C1-848D-41ED-BAFB-CD58C1FCFA6A}" srcId="{0992E75A-2D34-4BA0-BFED-49856C4EAE8B}" destId="{03638D67-DB9F-4668-8558-CB76E02B2693}" srcOrd="2" destOrd="0" parTransId="{D86FB0BF-898B-40FB-9610-3A3CFDE92172}" sibTransId="{508454BB-7FEA-4828-B57C-B394D6C241AC}"/>
    <dgm:cxn modelId="{E4B7E5E1-00C0-419A-81FB-333DE96E9EF5}" type="presOf" srcId="{36279E23-88A5-4E9F-BEAF-019C6EAB1210}" destId="{8544A6E1-C747-40A1-9726-5EE8699FFCD3}" srcOrd="1" destOrd="0" presId="urn:microsoft.com/office/officeart/2005/8/layout/list1"/>
    <dgm:cxn modelId="{6DFE17E8-E587-4DAD-8D86-4455B727DB5D}" srcId="{0992E75A-2D34-4BA0-BFED-49856C4EAE8B}" destId="{DAE0C4C0-9946-4C60-AC81-3A62C39B3CCC}" srcOrd="0" destOrd="0" parTransId="{A3DDCB71-D86F-41E7-89AF-929D2197360C}" sibTransId="{23A05BD5-0FCD-4F59-BA16-6CAF97337341}"/>
    <dgm:cxn modelId="{3ECC84E9-1C4F-4775-AAFF-E6955D9C2228}" srcId="{DB8153C3-4597-4763-86BC-B0DAB0E2C8A1}" destId="{36279E23-88A5-4E9F-BEAF-019C6EAB1210}" srcOrd="1" destOrd="0" parTransId="{736F11AC-6BC5-4AE8-829C-DA1133CC41FE}" sibTransId="{B37DB747-1084-4298-B534-9C207129D8AD}"/>
    <dgm:cxn modelId="{A5FA1BEA-DD31-456C-8C97-70103A1746AB}" type="presOf" srcId="{D00E059F-B250-42C6-B4F0-ECF3F1D94B3F}" destId="{611A5964-FE72-4CB1-BA1B-FD7581883B52}" srcOrd="0" destOrd="3" presId="urn:microsoft.com/office/officeart/2005/8/layout/list1"/>
    <dgm:cxn modelId="{99CA6BED-6703-4B93-9D87-8F9F7CD14641}" type="presOf" srcId="{DAE0C4C0-9946-4C60-AC81-3A62C39B3CCC}" destId="{611A5964-FE72-4CB1-BA1B-FD7581883B52}" srcOrd="0" destOrd="0" presId="urn:microsoft.com/office/officeart/2005/8/layout/list1"/>
    <dgm:cxn modelId="{9CE5C645-0FB8-4D3C-84B7-B043150F96C7}" type="presParOf" srcId="{75D9BBB0-5652-4B05-836B-AE0E7657F043}" destId="{3CCB6FB5-2738-428C-B8D8-503A0F9CA321}" srcOrd="0" destOrd="0" presId="urn:microsoft.com/office/officeart/2005/8/layout/list1"/>
    <dgm:cxn modelId="{30F07499-5DEA-4CBD-9E32-27AA6FF7575C}" type="presParOf" srcId="{3CCB6FB5-2738-428C-B8D8-503A0F9CA321}" destId="{0C7ADD7F-0E46-4B11-853E-F3928ED25E1F}" srcOrd="0" destOrd="0" presId="urn:microsoft.com/office/officeart/2005/8/layout/list1"/>
    <dgm:cxn modelId="{0E7DB713-01A3-4988-A5FB-4E532FB15072}" type="presParOf" srcId="{3CCB6FB5-2738-428C-B8D8-503A0F9CA321}" destId="{880F9DF5-C5BE-4E7C-BAD1-33737FA41DCE}" srcOrd="1" destOrd="0" presId="urn:microsoft.com/office/officeart/2005/8/layout/list1"/>
    <dgm:cxn modelId="{DE322A69-8B38-4F80-8FF4-2F611E24575D}" type="presParOf" srcId="{75D9BBB0-5652-4B05-836B-AE0E7657F043}" destId="{2C899A68-F317-4558-91C7-AC33CE8031D8}" srcOrd="1" destOrd="0" presId="urn:microsoft.com/office/officeart/2005/8/layout/list1"/>
    <dgm:cxn modelId="{BB8B0412-7761-48E4-9540-497B91DCECEA}" type="presParOf" srcId="{75D9BBB0-5652-4B05-836B-AE0E7657F043}" destId="{611A5964-FE72-4CB1-BA1B-FD7581883B52}" srcOrd="2" destOrd="0" presId="urn:microsoft.com/office/officeart/2005/8/layout/list1"/>
    <dgm:cxn modelId="{08B8155C-356D-4101-BFB9-22551564FC4F}" type="presParOf" srcId="{75D9BBB0-5652-4B05-836B-AE0E7657F043}" destId="{336BFFCD-BD80-488F-8F7B-1ACA974FC3EB}" srcOrd="3" destOrd="0" presId="urn:microsoft.com/office/officeart/2005/8/layout/list1"/>
    <dgm:cxn modelId="{6F342A20-E10B-4952-84FE-366308F9B691}" type="presParOf" srcId="{75D9BBB0-5652-4B05-836B-AE0E7657F043}" destId="{7BF8AD9E-7953-4213-8636-2E516B402B10}" srcOrd="4" destOrd="0" presId="urn:microsoft.com/office/officeart/2005/8/layout/list1"/>
    <dgm:cxn modelId="{7B27C6DF-189A-425C-9565-B6AB3E005B5F}" type="presParOf" srcId="{7BF8AD9E-7953-4213-8636-2E516B402B10}" destId="{437D57D3-7558-4268-A60D-34E58D2DE3BC}" srcOrd="0" destOrd="0" presId="urn:microsoft.com/office/officeart/2005/8/layout/list1"/>
    <dgm:cxn modelId="{A52A4A28-0FC8-4D96-B09B-7B974A29D879}" type="presParOf" srcId="{7BF8AD9E-7953-4213-8636-2E516B402B10}" destId="{8544A6E1-C747-40A1-9726-5EE8699FFCD3}" srcOrd="1" destOrd="0" presId="urn:microsoft.com/office/officeart/2005/8/layout/list1"/>
    <dgm:cxn modelId="{28F334B9-171F-4F2B-9310-D6926F5204F1}" type="presParOf" srcId="{75D9BBB0-5652-4B05-836B-AE0E7657F043}" destId="{EA8793D4-AA0A-415D-98E9-5229ECA73F17}" srcOrd="5" destOrd="0" presId="urn:microsoft.com/office/officeart/2005/8/layout/list1"/>
    <dgm:cxn modelId="{3B900ABE-5796-4BD3-976C-7C4C906EC0C8}" type="presParOf" srcId="{75D9BBB0-5652-4B05-836B-AE0E7657F043}" destId="{FD25B0CF-1070-4D9D-A092-77025875F87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AFC5FBC-3948-4F30-9CDE-CAA09A7976DE}"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0C2BF7AD-16E0-4388-B86A-256064368D46}">
      <dgm:prSet/>
      <dgm:spPr/>
      <dgm:t>
        <a:bodyPr/>
        <a:lstStyle/>
        <a:p>
          <a:r>
            <a:rPr lang="en-US" dirty="0" err="1"/>
            <a:t>Volledig</a:t>
          </a:r>
          <a:r>
            <a:rPr lang="en-US" dirty="0"/>
            <a:t> IDEs</a:t>
          </a:r>
        </a:p>
      </dgm:t>
    </dgm:pt>
    <dgm:pt modelId="{C8EE2F35-FFC0-429D-B638-DD0BEC8BAE98}" type="parTrans" cxnId="{D1288E67-C318-43C4-9AA1-DC86D64CC16A}">
      <dgm:prSet/>
      <dgm:spPr/>
      <dgm:t>
        <a:bodyPr/>
        <a:lstStyle/>
        <a:p>
          <a:endParaRPr lang="en-US"/>
        </a:p>
      </dgm:t>
    </dgm:pt>
    <dgm:pt modelId="{353F2A08-79F3-42F8-AA47-EA8697DB1114}" type="sibTrans" cxnId="{D1288E67-C318-43C4-9AA1-DC86D64CC16A}">
      <dgm:prSet/>
      <dgm:spPr/>
      <dgm:t>
        <a:bodyPr/>
        <a:lstStyle/>
        <a:p>
          <a:endParaRPr lang="en-US"/>
        </a:p>
      </dgm:t>
    </dgm:pt>
    <dgm:pt modelId="{DB78541D-8F68-4F18-A2AA-D741185304EC}">
      <dgm:prSet/>
      <dgm:spPr/>
      <dgm:t>
        <a:bodyPr/>
        <a:lstStyle/>
        <a:p>
          <a:r>
            <a:rPr lang="nl-BE" dirty="0"/>
            <a:t>Ontwikkelomgevingen die speciaal zijn ontworpen voor Python.</a:t>
          </a:r>
          <a:endParaRPr lang="en-US" dirty="0"/>
        </a:p>
      </dgm:t>
    </dgm:pt>
    <dgm:pt modelId="{B0E334F2-8B43-4DD4-8775-E9E198099D82}" type="parTrans" cxnId="{A78FA1DD-F5E1-4B71-8A49-FC7604C408F1}">
      <dgm:prSet/>
      <dgm:spPr/>
      <dgm:t>
        <a:bodyPr/>
        <a:lstStyle/>
        <a:p>
          <a:endParaRPr lang="en-US"/>
        </a:p>
      </dgm:t>
    </dgm:pt>
    <dgm:pt modelId="{AD8AC49B-C112-400F-AED7-6BF468D64173}" type="sibTrans" cxnId="{A78FA1DD-F5E1-4B71-8A49-FC7604C408F1}">
      <dgm:prSet/>
      <dgm:spPr/>
      <dgm:t>
        <a:bodyPr/>
        <a:lstStyle/>
        <a:p>
          <a:endParaRPr lang="en-US"/>
        </a:p>
      </dgm:t>
    </dgm:pt>
    <dgm:pt modelId="{6379EFA0-9BE8-423F-9C87-C012D4998950}">
      <dgm:prSet/>
      <dgm:spPr/>
      <dgm:t>
        <a:bodyPr/>
        <a:lstStyle/>
        <a:p>
          <a:r>
            <a:rPr lang="en-US" dirty="0" err="1"/>
            <a:t>Grotere</a:t>
          </a:r>
          <a:r>
            <a:rPr lang="en-US" dirty="0"/>
            <a:t> </a:t>
          </a:r>
          <a:r>
            <a:rPr lang="en-US" dirty="0" err="1"/>
            <a:t>programma's</a:t>
          </a:r>
          <a:r>
            <a:rPr lang="en-US" dirty="0"/>
            <a:t>.</a:t>
          </a:r>
        </a:p>
      </dgm:t>
    </dgm:pt>
    <dgm:pt modelId="{BAA7F9EB-A34A-450D-ACB3-347AF46256CC}" type="parTrans" cxnId="{E8703824-52C3-49BF-B2C2-2BEC4B7143A9}">
      <dgm:prSet/>
      <dgm:spPr/>
      <dgm:t>
        <a:bodyPr/>
        <a:lstStyle/>
        <a:p>
          <a:endParaRPr lang="en-US"/>
        </a:p>
      </dgm:t>
    </dgm:pt>
    <dgm:pt modelId="{EFA30520-B555-48DF-B5CA-4B3D1303A117}" type="sibTrans" cxnId="{E8703824-52C3-49BF-B2C2-2BEC4B7143A9}">
      <dgm:prSet/>
      <dgm:spPr/>
      <dgm:t>
        <a:bodyPr/>
        <a:lstStyle/>
        <a:p>
          <a:endParaRPr lang="en-US"/>
        </a:p>
      </dgm:t>
    </dgm:pt>
    <dgm:pt modelId="{DA9F59F9-90B9-4722-B139-1859E1C47533}">
      <dgm:prSet/>
      <dgm:spPr/>
      <dgm:t>
        <a:bodyPr/>
        <a:lstStyle/>
        <a:p>
          <a:r>
            <a:rPr lang="en-US" dirty="0" err="1"/>
            <a:t>Alleen</a:t>
          </a:r>
          <a:r>
            <a:rPr lang="en-US" dirty="0"/>
            <a:t> community-</a:t>
          </a:r>
          <a:r>
            <a:rPr lang="en-US" dirty="0" err="1"/>
            <a:t>edities</a:t>
          </a:r>
          <a:r>
            <a:rPr lang="en-US" dirty="0"/>
            <a:t> </a:t>
          </a:r>
          <a:r>
            <a:rPr lang="en-US" dirty="0" err="1"/>
            <a:t>zijn</a:t>
          </a:r>
          <a:r>
            <a:rPr lang="en-US" dirty="0"/>
            <a:t> gratis.</a:t>
          </a:r>
        </a:p>
      </dgm:t>
    </dgm:pt>
    <dgm:pt modelId="{1554D804-2BD8-4CD2-B64D-22F3689A46DC}" type="parTrans" cxnId="{46F3AE44-709E-49AC-BC64-8EB0C7471712}">
      <dgm:prSet/>
      <dgm:spPr/>
      <dgm:t>
        <a:bodyPr/>
        <a:lstStyle/>
        <a:p>
          <a:endParaRPr lang="en-US"/>
        </a:p>
      </dgm:t>
    </dgm:pt>
    <dgm:pt modelId="{F08ED0FC-A67D-4403-931C-0A9984A0C6E5}" type="sibTrans" cxnId="{46F3AE44-709E-49AC-BC64-8EB0C7471712}">
      <dgm:prSet/>
      <dgm:spPr/>
      <dgm:t>
        <a:bodyPr/>
        <a:lstStyle/>
        <a:p>
          <a:endParaRPr lang="en-US"/>
        </a:p>
      </dgm:t>
    </dgm:pt>
    <dgm:pt modelId="{04485E6D-C874-487B-ADB2-04CFBF8C3E6E}">
      <dgm:prSet/>
      <dgm:spPr/>
      <dgm:t>
        <a:bodyPr/>
        <a:lstStyle/>
        <a:p>
          <a:r>
            <a:rPr lang="nl-BE" dirty="0"/>
            <a:t>Speciaal ontworpen voor Python, veel extra functionaliteit.</a:t>
          </a:r>
          <a:endParaRPr lang="en-US" dirty="0"/>
        </a:p>
      </dgm:t>
    </dgm:pt>
    <dgm:pt modelId="{B305B084-71A1-4E68-AE40-13AFC7653AFF}" type="parTrans" cxnId="{5A98AE41-38F5-4AB9-B91A-1737A1CA3091}">
      <dgm:prSet/>
      <dgm:spPr/>
      <dgm:t>
        <a:bodyPr/>
        <a:lstStyle/>
        <a:p>
          <a:endParaRPr lang="en-US"/>
        </a:p>
      </dgm:t>
    </dgm:pt>
    <dgm:pt modelId="{7AD97683-697D-48DE-ABC2-BD5977EAFB7E}" type="sibTrans" cxnId="{5A98AE41-38F5-4AB9-B91A-1737A1CA3091}">
      <dgm:prSet/>
      <dgm:spPr/>
      <dgm:t>
        <a:bodyPr/>
        <a:lstStyle/>
        <a:p>
          <a:endParaRPr lang="en-US"/>
        </a:p>
      </dgm:t>
    </dgm:pt>
    <dgm:pt modelId="{3CE37871-3362-445E-8AE6-0954CD8E1AAA}">
      <dgm:prSet/>
      <dgm:spPr/>
      <dgm:t>
        <a:bodyPr/>
        <a:lstStyle/>
        <a:p>
          <a:r>
            <a:rPr lang="en-US" b="1" dirty="0" err="1"/>
            <a:t>Meest</a:t>
          </a:r>
          <a:r>
            <a:rPr lang="en-US" b="1" dirty="0"/>
            <a:t> </a:t>
          </a:r>
          <a:r>
            <a:rPr lang="en-US" b="1" dirty="0" err="1"/>
            <a:t>populair</a:t>
          </a:r>
          <a:r>
            <a:rPr lang="en-US" b="1" dirty="0"/>
            <a:t>: PyCharm and Spyder</a:t>
          </a:r>
          <a:r>
            <a:rPr lang="en-US" dirty="0"/>
            <a:t> </a:t>
          </a:r>
        </a:p>
      </dgm:t>
    </dgm:pt>
    <dgm:pt modelId="{EDC29C4B-F8FA-43E1-BC90-FA7A5AD7349F}" type="parTrans" cxnId="{CFC34BB0-6D71-47D1-B2E9-A683A23C086F}">
      <dgm:prSet/>
      <dgm:spPr/>
      <dgm:t>
        <a:bodyPr/>
        <a:lstStyle/>
        <a:p>
          <a:endParaRPr lang="en-US"/>
        </a:p>
      </dgm:t>
    </dgm:pt>
    <dgm:pt modelId="{7669DCE3-552F-47D2-A5CA-7B7892FCBD0E}" type="sibTrans" cxnId="{CFC34BB0-6D71-47D1-B2E9-A683A23C086F}">
      <dgm:prSet/>
      <dgm:spPr/>
      <dgm:t>
        <a:bodyPr/>
        <a:lstStyle/>
        <a:p>
          <a:endParaRPr lang="en-US"/>
        </a:p>
      </dgm:t>
    </dgm:pt>
    <dgm:pt modelId="{885D6314-F4D5-4401-8EC1-A1D2054FE397}" type="pres">
      <dgm:prSet presAssocID="{8AFC5FBC-3948-4F30-9CDE-CAA09A7976DE}" presName="linear" presStyleCnt="0">
        <dgm:presLayoutVars>
          <dgm:dir/>
          <dgm:animLvl val="lvl"/>
          <dgm:resizeHandles val="exact"/>
        </dgm:presLayoutVars>
      </dgm:prSet>
      <dgm:spPr/>
    </dgm:pt>
    <dgm:pt modelId="{E7BBB0F2-1439-4310-B4E9-1694F4E7B999}" type="pres">
      <dgm:prSet presAssocID="{0C2BF7AD-16E0-4388-B86A-256064368D46}" presName="parentLin" presStyleCnt="0"/>
      <dgm:spPr/>
    </dgm:pt>
    <dgm:pt modelId="{F645E312-967C-4C29-8F48-5843428B68D1}" type="pres">
      <dgm:prSet presAssocID="{0C2BF7AD-16E0-4388-B86A-256064368D46}" presName="parentLeftMargin" presStyleLbl="node1" presStyleIdx="0" presStyleCnt="2"/>
      <dgm:spPr/>
    </dgm:pt>
    <dgm:pt modelId="{93C35A07-2BDA-4F77-8218-216D337A62C7}" type="pres">
      <dgm:prSet presAssocID="{0C2BF7AD-16E0-4388-B86A-256064368D46}" presName="parentText" presStyleLbl="node1" presStyleIdx="0" presStyleCnt="2">
        <dgm:presLayoutVars>
          <dgm:chMax val="0"/>
          <dgm:bulletEnabled val="1"/>
        </dgm:presLayoutVars>
      </dgm:prSet>
      <dgm:spPr/>
    </dgm:pt>
    <dgm:pt modelId="{3108182C-CB20-44A2-8F77-92C69F8E3798}" type="pres">
      <dgm:prSet presAssocID="{0C2BF7AD-16E0-4388-B86A-256064368D46}" presName="negativeSpace" presStyleCnt="0"/>
      <dgm:spPr/>
    </dgm:pt>
    <dgm:pt modelId="{5C255C4A-9DC6-46C7-A1CC-9984C263A020}" type="pres">
      <dgm:prSet presAssocID="{0C2BF7AD-16E0-4388-B86A-256064368D46}" presName="childText" presStyleLbl="conFgAcc1" presStyleIdx="0" presStyleCnt="2">
        <dgm:presLayoutVars>
          <dgm:bulletEnabled val="1"/>
        </dgm:presLayoutVars>
      </dgm:prSet>
      <dgm:spPr/>
    </dgm:pt>
    <dgm:pt modelId="{777DD5B3-1BBC-4609-9BBE-877934D2A515}" type="pres">
      <dgm:prSet presAssocID="{353F2A08-79F3-42F8-AA47-EA8697DB1114}" presName="spaceBetweenRectangles" presStyleCnt="0"/>
      <dgm:spPr/>
    </dgm:pt>
    <dgm:pt modelId="{ECB06675-A037-4E34-8644-42568B9CE414}" type="pres">
      <dgm:prSet presAssocID="{3CE37871-3362-445E-8AE6-0954CD8E1AAA}" presName="parentLin" presStyleCnt="0"/>
      <dgm:spPr/>
    </dgm:pt>
    <dgm:pt modelId="{F7CB8A42-B016-4274-9306-CD81962FA737}" type="pres">
      <dgm:prSet presAssocID="{3CE37871-3362-445E-8AE6-0954CD8E1AAA}" presName="parentLeftMargin" presStyleLbl="node1" presStyleIdx="0" presStyleCnt="2"/>
      <dgm:spPr/>
    </dgm:pt>
    <dgm:pt modelId="{8D982BC7-169C-4FFD-AFC7-E5E86B461E0C}" type="pres">
      <dgm:prSet presAssocID="{3CE37871-3362-445E-8AE6-0954CD8E1AAA}" presName="parentText" presStyleLbl="node1" presStyleIdx="1" presStyleCnt="2">
        <dgm:presLayoutVars>
          <dgm:chMax val="0"/>
          <dgm:bulletEnabled val="1"/>
        </dgm:presLayoutVars>
      </dgm:prSet>
      <dgm:spPr/>
    </dgm:pt>
    <dgm:pt modelId="{A03A6560-D2DD-452C-BE89-AE8A819076A6}" type="pres">
      <dgm:prSet presAssocID="{3CE37871-3362-445E-8AE6-0954CD8E1AAA}" presName="negativeSpace" presStyleCnt="0"/>
      <dgm:spPr/>
    </dgm:pt>
    <dgm:pt modelId="{CADC0A3E-0293-42B1-90E4-14D958B4E00B}" type="pres">
      <dgm:prSet presAssocID="{3CE37871-3362-445E-8AE6-0954CD8E1AAA}" presName="childText" presStyleLbl="conFgAcc1" presStyleIdx="1" presStyleCnt="2">
        <dgm:presLayoutVars>
          <dgm:bulletEnabled val="1"/>
        </dgm:presLayoutVars>
      </dgm:prSet>
      <dgm:spPr/>
    </dgm:pt>
  </dgm:ptLst>
  <dgm:cxnLst>
    <dgm:cxn modelId="{E8703824-52C3-49BF-B2C2-2BEC4B7143A9}" srcId="{0C2BF7AD-16E0-4388-B86A-256064368D46}" destId="{6379EFA0-9BE8-423F-9C87-C012D4998950}" srcOrd="1" destOrd="0" parTransId="{BAA7F9EB-A34A-450D-ACB3-347AF46256CC}" sibTransId="{EFA30520-B555-48DF-B5CA-4B3D1303A117}"/>
    <dgm:cxn modelId="{6A15CC27-E88F-4B2C-AD3E-8695756EEEE0}" type="presOf" srcId="{8AFC5FBC-3948-4F30-9CDE-CAA09A7976DE}" destId="{885D6314-F4D5-4401-8EC1-A1D2054FE397}" srcOrd="0" destOrd="0" presId="urn:microsoft.com/office/officeart/2005/8/layout/list1"/>
    <dgm:cxn modelId="{F317E13A-312D-4A11-B1C2-EEC56FFD6D50}" type="presOf" srcId="{DB78541D-8F68-4F18-A2AA-D741185304EC}" destId="{5C255C4A-9DC6-46C7-A1CC-9984C263A020}" srcOrd="0" destOrd="0" presId="urn:microsoft.com/office/officeart/2005/8/layout/list1"/>
    <dgm:cxn modelId="{5A98AE41-38F5-4AB9-B91A-1737A1CA3091}" srcId="{0C2BF7AD-16E0-4388-B86A-256064368D46}" destId="{04485E6D-C874-487B-ADB2-04CFBF8C3E6E}" srcOrd="3" destOrd="0" parTransId="{B305B084-71A1-4E68-AE40-13AFC7653AFF}" sibTransId="{7AD97683-697D-48DE-ABC2-BD5977EAFB7E}"/>
    <dgm:cxn modelId="{26C08162-0B8E-4A57-9CD9-5C60FEF85FF6}" type="presOf" srcId="{DA9F59F9-90B9-4722-B139-1859E1C47533}" destId="{5C255C4A-9DC6-46C7-A1CC-9984C263A020}" srcOrd="0" destOrd="2" presId="urn:microsoft.com/office/officeart/2005/8/layout/list1"/>
    <dgm:cxn modelId="{46F3AE44-709E-49AC-BC64-8EB0C7471712}" srcId="{0C2BF7AD-16E0-4388-B86A-256064368D46}" destId="{DA9F59F9-90B9-4722-B139-1859E1C47533}" srcOrd="2" destOrd="0" parTransId="{1554D804-2BD8-4CD2-B64D-22F3689A46DC}" sibTransId="{F08ED0FC-A67D-4403-931C-0A9984A0C6E5}"/>
    <dgm:cxn modelId="{D1288E67-C318-43C4-9AA1-DC86D64CC16A}" srcId="{8AFC5FBC-3948-4F30-9CDE-CAA09A7976DE}" destId="{0C2BF7AD-16E0-4388-B86A-256064368D46}" srcOrd="0" destOrd="0" parTransId="{C8EE2F35-FFC0-429D-B638-DD0BEC8BAE98}" sibTransId="{353F2A08-79F3-42F8-AA47-EA8697DB1114}"/>
    <dgm:cxn modelId="{78E36874-14C4-49D5-992E-E1567A120C44}" type="presOf" srcId="{0C2BF7AD-16E0-4388-B86A-256064368D46}" destId="{F645E312-967C-4C29-8F48-5843428B68D1}" srcOrd="0" destOrd="0" presId="urn:microsoft.com/office/officeart/2005/8/layout/list1"/>
    <dgm:cxn modelId="{4FA09078-CB7C-4880-B912-B954A4B3E5AC}" type="presOf" srcId="{0C2BF7AD-16E0-4388-B86A-256064368D46}" destId="{93C35A07-2BDA-4F77-8218-216D337A62C7}" srcOrd="1" destOrd="0" presId="urn:microsoft.com/office/officeart/2005/8/layout/list1"/>
    <dgm:cxn modelId="{DE662884-028A-4A97-95BE-3E0D516078CD}" type="presOf" srcId="{6379EFA0-9BE8-423F-9C87-C012D4998950}" destId="{5C255C4A-9DC6-46C7-A1CC-9984C263A020}" srcOrd="0" destOrd="1" presId="urn:microsoft.com/office/officeart/2005/8/layout/list1"/>
    <dgm:cxn modelId="{7FD955A9-F4AA-431D-A8A0-A50E95A0DC62}" type="presOf" srcId="{3CE37871-3362-445E-8AE6-0954CD8E1AAA}" destId="{8D982BC7-169C-4FFD-AFC7-E5E86B461E0C}" srcOrd="1" destOrd="0" presId="urn:microsoft.com/office/officeart/2005/8/layout/list1"/>
    <dgm:cxn modelId="{CFC34BB0-6D71-47D1-B2E9-A683A23C086F}" srcId="{8AFC5FBC-3948-4F30-9CDE-CAA09A7976DE}" destId="{3CE37871-3362-445E-8AE6-0954CD8E1AAA}" srcOrd="1" destOrd="0" parTransId="{EDC29C4B-F8FA-43E1-BC90-FA7A5AD7349F}" sibTransId="{7669DCE3-552F-47D2-A5CA-7B7892FCBD0E}"/>
    <dgm:cxn modelId="{C98E16C1-91B1-4ED1-AB80-13475B522A91}" type="presOf" srcId="{04485E6D-C874-487B-ADB2-04CFBF8C3E6E}" destId="{5C255C4A-9DC6-46C7-A1CC-9984C263A020}" srcOrd="0" destOrd="3" presId="urn:microsoft.com/office/officeart/2005/8/layout/list1"/>
    <dgm:cxn modelId="{DBA102C5-0026-4B31-AD35-3328BCD8E3C9}" type="presOf" srcId="{3CE37871-3362-445E-8AE6-0954CD8E1AAA}" destId="{F7CB8A42-B016-4274-9306-CD81962FA737}" srcOrd="0" destOrd="0" presId="urn:microsoft.com/office/officeart/2005/8/layout/list1"/>
    <dgm:cxn modelId="{A78FA1DD-F5E1-4B71-8A49-FC7604C408F1}" srcId="{0C2BF7AD-16E0-4388-B86A-256064368D46}" destId="{DB78541D-8F68-4F18-A2AA-D741185304EC}" srcOrd="0" destOrd="0" parTransId="{B0E334F2-8B43-4DD4-8775-E9E198099D82}" sibTransId="{AD8AC49B-C112-400F-AED7-6BF468D64173}"/>
    <dgm:cxn modelId="{C7E45EC3-81D0-47E8-BDCB-61A05BE362A5}" type="presParOf" srcId="{885D6314-F4D5-4401-8EC1-A1D2054FE397}" destId="{E7BBB0F2-1439-4310-B4E9-1694F4E7B999}" srcOrd="0" destOrd="0" presId="urn:microsoft.com/office/officeart/2005/8/layout/list1"/>
    <dgm:cxn modelId="{2A3DF05E-38A3-4A08-9962-D2D431E21358}" type="presParOf" srcId="{E7BBB0F2-1439-4310-B4E9-1694F4E7B999}" destId="{F645E312-967C-4C29-8F48-5843428B68D1}" srcOrd="0" destOrd="0" presId="urn:microsoft.com/office/officeart/2005/8/layout/list1"/>
    <dgm:cxn modelId="{C5F4337D-9820-4E5B-9770-5FD5CDFC40A7}" type="presParOf" srcId="{E7BBB0F2-1439-4310-B4E9-1694F4E7B999}" destId="{93C35A07-2BDA-4F77-8218-216D337A62C7}" srcOrd="1" destOrd="0" presId="urn:microsoft.com/office/officeart/2005/8/layout/list1"/>
    <dgm:cxn modelId="{93281DF7-182B-42AC-9FFD-26D59FE3DCFE}" type="presParOf" srcId="{885D6314-F4D5-4401-8EC1-A1D2054FE397}" destId="{3108182C-CB20-44A2-8F77-92C69F8E3798}" srcOrd="1" destOrd="0" presId="urn:microsoft.com/office/officeart/2005/8/layout/list1"/>
    <dgm:cxn modelId="{D15F34DD-5E90-43E9-AA6C-6CF9DD51DFC0}" type="presParOf" srcId="{885D6314-F4D5-4401-8EC1-A1D2054FE397}" destId="{5C255C4A-9DC6-46C7-A1CC-9984C263A020}" srcOrd="2" destOrd="0" presId="urn:microsoft.com/office/officeart/2005/8/layout/list1"/>
    <dgm:cxn modelId="{585593D8-A326-4F89-A822-4B6F05DE6AC7}" type="presParOf" srcId="{885D6314-F4D5-4401-8EC1-A1D2054FE397}" destId="{777DD5B3-1BBC-4609-9BBE-877934D2A515}" srcOrd="3" destOrd="0" presId="urn:microsoft.com/office/officeart/2005/8/layout/list1"/>
    <dgm:cxn modelId="{CA077C60-6860-4248-80E3-C551199235D3}" type="presParOf" srcId="{885D6314-F4D5-4401-8EC1-A1D2054FE397}" destId="{ECB06675-A037-4E34-8644-42568B9CE414}" srcOrd="4" destOrd="0" presId="urn:microsoft.com/office/officeart/2005/8/layout/list1"/>
    <dgm:cxn modelId="{5A045F1D-0D6A-4753-A26B-7D0C64A668A0}" type="presParOf" srcId="{ECB06675-A037-4E34-8644-42568B9CE414}" destId="{F7CB8A42-B016-4274-9306-CD81962FA737}" srcOrd="0" destOrd="0" presId="urn:microsoft.com/office/officeart/2005/8/layout/list1"/>
    <dgm:cxn modelId="{E0151D69-0B4B-4668-A64B-099CCDE71651}" type="presParOf" srcId="{ECB06675-A037-4E34-8644-42568B9CE414}" destId="{8D982BC7-169C-4FFD-AFC7-E5E86B461E0C}" srcOrd="1" destOrd="0" presId="urn:microsoft.com/office/officeart/2005/8/layout/list1"/>
    <dgm:cxn modelId="{6C368671-AE99-47B5-A75D-DC23FFB9B98D}" type="presParOf" srcId="{885D6314-F4D5-4401-8EC1-A1D2054FE397}" destId="{A03A6560-D2DD-452C-BE89-AE8A819076A6}" srcOrd="5" destOrd="0" presId="urn:microsoft.com/office/officeart/2005/8/layout/list1"/>
    <dgm:cxn modelId="{63D17EA8-2F35-48AD-9712-09A02EC40707}" type="presParOf" srcId="{885D6314-F4D5-4401-8EC1-A1D2054FE397}" destId="{CADC0A3E-0293-42B1-90E4-14D958B4E00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D30048F-934D-4541-80C9-BD186D9E445E}"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462AAE2-F519-4205-9F65-3BC0CC5336BB}">
      <dgm:prSet/>
      <dgm:spPr/>
      <dgm:t>
        <a:bodyPr/>
        <a:lstStyle/>
        <a:p>
          <a:r>
            <a:rPr lang="en-US" dirty="0"/>
            <a:t>Notebook </a:t>
          </a:r>
          <a:r>
            <a:rPr lang="en-US" dirty="0" err="1"/>
            <a:t>Omgevingen</a:t>
          </a:r>
          <a:r>
            <a:rPr lang="en-US" dirty="0"/>
            <a:t> (Env.)</a:t>
          </a:r>
        </a:p>
      </dgm:t>
    </dgm:pt>
    <dgm:pt modelId="{285144B5-E5A3-4D28-A684-5899B574CE23}" type="parTrans" cxnId="{6C522C43-546A-46DF-9BC9-7867736163D2}">
      <dgm:prSet/>
      <dgm:spPr/>
      <dgm:t>
        <a:bodyPr/>
        <a:lstStyle/>
        <a:p>
          <a:endParaRPr lang="en-US"/>
        </a:p>
      </dgm:t>
    </dgm:pt>
    <dgm:pt modelId="{898B277B-36ED-453E-BE39-E245A1508615}" type="sibTrans" cxnId="{6C522C43-546A-46DF-9BC9-7867736163D2}">
      <dgm:prSet/>
      <dgm:spPr/>
      <dgm:t>
        <a:bodyPr/>
        <a:lstStyle/>
        <a:p>
          <a:endParaRPr lang="en-US"/>
        </a:p>
      </dgm:t>
    </dgm:pt>
    <dgm:pt modelId="{2F18E83F-8FA8-4BFD-9623-CA8D797E1F67}">
      <dgm:prSet/>
      <dgm:spPr/>
      <dgm:t>
        <a:bodyPr/>
        <a:lstStyle/>
        <a:p>
          <a:r>
            <a:rPr lang="en-US" dirty="0" err="1"/>
            <a:t>Geweldig</a:t>
          </a:r>
          <a:r>
            <a:rPr lang="en-US" dirty="0"/>
            <a:t> om </a:t>
          </a:r>
          <a:r>
            <a:rPr lang="en-US" dirty="0" err="1"/>
            <a:t>te</a:t>
          </a:r>
          <a:r>
            <a:rPr lang="en-US" dirty="0"/>
            <a:t> </a:t>
          </a:r>
          <a:r>
            <a:rPr lang="en-US" dirty="0" err="1"/>
            <a:t>leren</a:t>
          </a:r>
          <a:r>
            <a:rPr lang="en-US" dirty="0"/>
            <a:t>.</a:t>
          </a:r>
        </a:p>
      </dgm:t>
    </dgm:pt>
    <dgm:pt modelId="{5E3324F7-90F3-4AB6-9158-02CCE3C1318B}" type="parTrans" cxnId="{A9924726-7C42-44C1-8383-58283B7BDF83}">
      <dgm:prSet/>
      <dgm:spPr/>
      <dgm:t>
        <a:bodyPr/>
        <a:lstStyle/>
        <a:p>
          <a:endParaRPr lang="en-US"/>
        </a:p>
      </dgm:t>
    </dgm:pt>
    <dgm:pt modelId="{4BAAC7BB-28D8-4B65-883A-36A620102E44}" type="sibTrans" cxnId="{A9924726-7C42-44C1-8383-58283B7BDF83}">
      <dgm:prSet/>
      <dgm:spPr/>
      <dgm:t>
        <a:bodyPr/>
        <a:lstStyle/>
        <a:p>
          <a:endParaRPr lang="en-US"/>
        </a:p>
      </dgm:t>
    </dgm:pt>
    <dgm:pt modelId="{286E063D-E450-4D89-A8B2-F845E19F825F}">
      <dgm:prSet/>
      <dgm:spPr/>
      <dgm:t>
        <a:bodyPr/>
        <a:lstStyle/>
        <a:p>
          <a:r>
            <a:rPr lang="nl-BE" dirty="0"/>
            <a:t>Zie invoer en uitvoer naast elkaar.</a:t>
          </a:r>
          <a:endParaRPr lang="en-US" dirty="0"/>
        </a:p>
      </dgm:t>
    </dgm:pt>
    <dgm:pt modelId="{75EA2B7E-9921-4911-8B1F-3E8B52F58E67}" type="parTrans" cxnId="{F127B5A7-41F8-4357-8AB9-08F1C14AF732}">
      <dgm:prSet/>
      <dgm:spPr/>
      <dgm:t>
        <a:bodyPr/>
        <a:lstStyle/>
        <a:p>
          <a:endParaRPr lang="en-US"/>
        </a:p>
      </dgm:t>
    </dgm:pt>
    <dgm:pt modelId="{C8D0C448-8D22-4DCE-94E2-56920597B4CC}" type="sibTrans" cxnId="{F127B5A7-41F8-4357-8AB9-08F1C14AF732}">
      <dgm:prSet/>
      <dgm:spPr/>
      <dgm:t>
        <a:bodyPr/>
        <a:lstStyle/>
        <a:p>
          <a:endParaRPr lang="en-US"/>
        </a:p>
      </dgm:t>
    </dgm:pt>
    <dgm:pt modelId="{1269C5F2-FD28-4023-A55B-F01C610CBB6E}">
      <dgm:prSet/>
      <dgm:spPr/>
      <dgm:t>
        <a:bodyPr/>
        <a:lstStyle/>
        <a:p>
          <a:r>
            <a:rPr lang="nl-BE" dirty="0"/>
            <a:t>Ondersteuning van in-line </a:t>
          </a:r>
          <a:r>
            <a:rPr lang="nl-BE" dirty="0" err="1"/>
            <a:t>markdown</a:t>
          </a:r>
          <a:r>
            <a:rPr lang="nl-BE" dirty="0"/>
            <a:t> notities, visualisaties, video's en meer</a:t>
          </a:r>
          <a:r>
            <a:rPr lang="en-US" dirty="0"/>
            <a:t>.</a:t>
          </a:r>
        </a:p>
      </dgm:t>
    </dgm:pt>
    <dgm:pt modelId="{6C8B0276-7F24-4594-8AB5-51029A7C0344}" type="parTrans" cxnId="{153532D2-98BF-49AE-973A-CB7288488126}">
      <dgm:prSet/>
      <dgm:spPr/>
      <dgm:t>
        <a:bodyPr/>
        <a:lstStyle/>
        <a:p>
          <a:endParaRPr lang="en-US"/>
        </a:p>
      </dgm:t>
    </dgm:pt>
    <dgm:pt modelId="{3436E983-D8F2-4F89-BD51-A0DC56B148F9}" type="sibTrans" cxnId="{153532D2-98BF-49AE-973A-CB7288488126}">
      <dgm:prSet/>
      <dgm:spPr/>
      <dgm:t>
        <a:bodyPr/>
        <a:lstStyle/>
        <a:p>
          <a:endParaRPr lang="en-US"/>
        </a:p>
      </dgm:t>
    </dgm:pt>
    <dgm:pt modelId="{145D2EF4-1E50-4126-81BC-425CFBAB9521}">
      <dgm:prSet/>
      <dgm:spPr/>
      <dgm:t>
        <a:bodyPr/>
        <a:lstStyle/>
        <a:p>
          <a:r>
            <a:rPr lang="nl-BE" dirty="0"/>
            <a:t>Speciale bestandsindelingen die niet zijn .</a:t>
          </a:r>
          <a:r>
            <a:rPr lang="nl-BE" dirty="0" err="1"/>
            <a:t>py</a:t>
          </a:r>
          <a:endParaRPr lang="en-US" dirty="0"/>
        </a:p>
      </dgm:t>
    </dgm:pt>
    <dgm:pt modelId="{6FF9DC3F-F141-48BC-B71F-BFFF5C5A5071}" type="parTrans" cxnId="{4D6FF8CB-2047-4D37-A1F3-482A84B92FEE}">
      <dgm:prSet/>
      <dgm:spPr/>
      <dgm:t>
        <a:bodyPr/>
        <a:lstStyle/>
        <a:p>
          <a:endParaRPr lang="en-US"/>
        </a:p>
      </dgm:t>
    </dgm:pt>
    <dgm:pt modelId="{0A1F4068-9A95-4EA2-B4FA-0D32C0A013D1}" type="sibTrans" cxnId="{4D6FF8CB-2047-4D37-A1F3-482A84B92FEE}">
      <dgm:prSet/>
      <dgm:spPr/>
      <dgm:t>
        <a:bodyPr/>
        <a:lstStyle/>
        <a:p>
          <a:endParaRPr lang="en-US"/>
        </a:p>
      </dgm:t>
    </dgm:pt>
    <dgm:pt modelId="{F66D1E15-B785-4D94-B83B-B9DC65D6A09E}">
      <dgm:prSet/>
      <dgm:spPr/>
      <dgm:t>
        <a:bodyPr/>
        <a:lstStyle/>
        <a:p>
          <a:r>
            <a:rPr lang="en-US" b="1" dirty="0"/>
            <a:t>Het </a:t>
          </a:r>
          <a:r>
            <a:rPr lang="en-US" b="1" dirty="0" err="1"/>
            <a:t>meest</a:t>
          </a:r>
          <a:r>
            <a:rPr lang="en-US" b="1" dirty="0"/>
            <a:t> </a:t>
          </a:r>
          <a:r>
            <a:rPr lang="en-US" b="1" dirty="0" err="1"/>
            <a:t>populair</a:t>
          </a:r>
          <a:r>
            <a:rPr lang="en-US" b="1" dirty="0"/>
            <a:t> is </a:t>
          </a:r>
          <a:r>
            <a:rPr lang="en-US" b="1" dirty="0" err="1"/>
            <a:t>Jupyter</a:t>
          </a:r>
          <a:r>
            <a:rPr lang="en-US" b="1" dirty="0"/>
            <a:t> Notebook.</a:t>
          </a:r>
          <a:endParaRPr lang="en-US" dirty="0"/>
        </a:p>
      </dgm:t>
    </dgm:pt>
    <dgm:pt modelId="{1FF6B501-54D8-4D5B-8D8C-9D3D1C2FB1B2}" type="parTrans" cxnId="{28FFA21C-99F4-4FCE-9688-7F685C1919AF}">
      <dgm:prSet/>
      <dgm:spPr/>
      <dgm:t>
        <a:bodyPr/>
        <a:lstStyle/>
        <a:p>
          <a:endParaRPr lang="en-US"/>
        </a:p>
      </dgm:t>
    </dgm:pt>
    <dgm:pt modelId="{E4BCCE89-73E7-47B5-A322-81207D83D3B1}" type="sibTrans" cxnId="{28FFA21C-99F4-4FCE-9688-7F685C1919AF}">
      <dgm:prSet/>
      <dgm:spPr/>
      <dgm:t>
        <a:bodyPr/>
        <a:lstStyle/>
        <a:p>
          <a:endParaRPr lang="en-US"/>
        </a:p>
      </dgm:t>
    </dgm:pt>
    <dgm:pt modelId="{F66293FC-6408-4561-8335-A771ABC9E8A8}" type="pres">
      <dgm:prSet presAssocID="{4D30048F-934D-4541-80C9-BD186D9E445E}" presName="linear" presStyleCnt="0">
        <dgm:presLayoutVars>
          <dgm:dir/>
          <dgm:animLvl val="lvl"/>
          <dgm:resizeHandles val="exact"/>
        </dgm:presLayoutVars>
      </dgm:prSet>
      <dgm:spPr/>
    </dgm:pt>
    <dgm:pt modelId="{3E786E4D-3905-483F-831C-470276F26585}" type="pres">
      <dgm:prSet presAssocID="{D462AAE2-F519-4205-9F65-3BC0CC5336BB}" presName="parentLin" presStyleCnt="0"/>
      <dgm:spPr/>
    </dgm:pt>
    <dgm:pt modelId="{654CFA14-F618-4343-BEA9-59579E6211D9}" type="pres">
      <dgm:prSet presAssocID="{D462AAE2-F519-4205-9F65-3BC0CC5336BB}" presName="parentLeftMargin" presStyleLbl="node1" presStyleIdx="0" presStyleCnt="2"/>
      <dgm:spPr/>
    </dgm:pt>
    <dgm:pt modelId="{2DC3AEC6-F8F0-418D-A88D-EE9899C668AC}" type="pres">
      <dgm:prSet presAssocID="{D462AAE2-F519-4205-9F65-3BC0CC5336BB}" presName="parentText" presStyleLbl="node1" presStyleIdx="0" presStyleCnt="2">
        <dgm:presLayoutVars>
          <dgm:chMax val="0"/>
          <dgm:bulletEnabled val="1"/>
        </dgm:presLayoutVars>
      </dgm:prSet>
      <dgm:spPr/>
    </dgm:pt>
    <dgm:pt modelId="{0B995D91-0098-4EAF-871A-3B1D7A6E802B}" type="pres">
      <dgm:prSet presAssocID="{D462AAE2-F519-4205-9F65-3BC0CC5336BB}" presName="negativeSpace" presStyleCnt="0"/>
      <dgm:spPr/>
    </dgm:pt>
    <dgm:pt modelId="{21C461AE-C653-4001-A815-02966A7A7604}" type="pres">
      <dgm:prSet presAssocID="{D462AAE2-F519-4205-9F65-3BC0CC5336BB}" presName="childText" presStyleLbl="conFgAcc1" presStyleIdx="0" presStyleCnt="2">
        <dgm:presLayoutVars>
          <dgm:bulletEnabled val="1"/>
        </dgm:presLayoutVars>
      </dgm:prSet>
      <dgm:spPr/>
    </dgm:pt>
    <dgm:pt modelId="{AE390A65-115A-4F55-9547-6301C505572D}" type="pres">
      <dgm:prSet presAssocID="{898B277B-36ED-453E-BE39-E245A1508615}" presName="spaceBetweenRectangles" presStyleCnt="0"/>
      <dgm:spPr/>
    </dgm:pt>
    <dgm:pt modelId="{40E5904F-A724-483D-8318-F385EE416158}" type="pres">
      <dgm:prSet presAssocID="{F66D1E15-B785-4D94-B83B-B9DC65D6A09E}" presName="parentLin" presStyleCnt="0"/>
      <dgm:spPr/>
    </dgm:pt>
    <dgm:pt modelId="{E6B67907-1CE4-4A79-B4CC-1C8D5776760A}" type="pres">
      <dgm:prSet presAssocID="{F66D1E15-B785-4D94-B83B-B9DC65D6A09E}" presName="parentLeftMargin" presStyleLbl="node1" presStyleIdx="0" presStyleCnt="2"/>
      <dgm:spPr/>
    </dgm:pt>
    <dgm:pt modelId="{1C72E3DE-D3A9-40EA-B16D-24B43F2343E1}" type="pres">
      <dgm:prSet presAssocID="{F66D1E15-B785-4D94-B83B-B9DC65D6A09E}" presName="parentText" presStyleLbl="node1" presStyleIdx="1" presStyleCnt="2">
        <dgm:presLayoutVars>
          <dgm:chMax val="0"/>
          <dgm:bulletEnabled val="1"/>
        </dgm:presLayoutVars>
      </dgm:prSet>
      <dgm:spPr/>
    </dgm:pt>
    <dgm:pt modelId="{C8DF633B-F324-42F5-8769-852412435E78}" type="pres">
      <dgm:prSet presAssocID="{F66D1E15-B785-4D94-B83B-B9DC65D6A09E}" presName="negativeSpace" presStyleCnt="0"/>
      <dgm:spPr/>
    </dgm:pt>
    <dgm:pt modelId="{9973C4D5-1A43-4CAE-BC52-DCB0F96B528A}" type="pres">
      <dgm:prSet presAssocID="{F66D1E15-B785-4D94-B83B-B9DC65D6A09E}" presName="childText" presStyleLbl="conFgAcc1" presStyleIdx="1" presStyleCnt="2">
        <dgm:presLayoutVars>
          <dgm:bulletEnabled val="1"/>
        </dgm:presLayoutVars>
      </dgm:prSet>
      <dgm:spPr/>
    </dgm:pt>
  </dgm:ptLst>
  <dgm:cxnLst>
    <dgm:cxn modelId="{28FFA21C-99F4-4FCE-9688-7F685C1919AF}" srcId="{4D30048F-934D-4541-80C9-BD186D9E445E}" destId="{F66D1E15-B785-4D94-B83B-B9DC65D6A09E}" srcOrd="1" destOrd="0" parTransId="{1FF6B501-54D8-4D5B-8D8C-9D3D1C2FB1B2}" sibTransId="{E4BCCE89-73E7-47B5-A322-81207D83D3B1}"/>
    <dgm:cxn modelId="{A9924726-7C42-44C1-8383-58283B7BDF83}" srcId="{D462AAE2-F519-4205-9F65-3BC0CC5336BB}" destId="{2F18E83F-8FA8-4BFD-9623-CA8D797E1F67}" srcOrd="0" destOrd="0" parTransId="{5E3324F7-90F3-4AB6-9158-02CCE3C1318B}" sibTransId="{4BAAC7BB-28D8-4B65-883A-36A620102E44}"/>
    <dgm:cxn modelId="{10967031-247B-45C7-A244-4352004E2002}" type="presOf" srcId="{D462AAE2-F519-4205-9F65-3BC0CC5336BB}" destId="{2DC3AEC6-F8F0-418D-A88D-EE9899C668AC}" srcOrd="1" destOrd="0" presId="urn:microsoft.com/office/officeart/2005/8/layout/list1"/>
    <dgm:cxn modelId="{9F9C9A33-2D8C-4AE8-AD36-FC2C8D4C7635}" type="presOf" srcId="{F66D1E15-B785-4D94-B83B-B9DC65D6A09E}" destId="{1C72E3DE-D3A9-40EA-B16D-24B43F2343E1}" srcOrd="1" destOrd="0" presId="urn:microsoft.com/office/officeart/2005/8/layout/list1"/>
    <dgm:cxn modelId="{99548334-E533-4EC9-BA99-08DB06D4D26D}" type="presOf" srcId="{2F18E83F-8FA8-4BFD-9623-CA8D797E1F67}" destId="{21C461AE-C653-4001-A815-02966A7A7604}" srcOrd="0" destOrd="0" presId="urn:microsoft.com/office/officeart/2005/8/layout/list1"/>
    <dgm:cxn modelId="{6C522C43-546A-46DF-9BC9-7867736163D2}" srcId="{4D30048F-934D-4541-80C9-BD186D9E445E}" destId="{D462AAE2-F519-4205-9F65-3BC0CC5336BB}" srcOrd="0" destOrd="0" parTransId="{285144B5-E5A3-4D28-A684-5899B574CE23}" sibTransId="{898B277B-36ED-453E-BE39-E245A1508615}"/>
    <dgm:cxn modelId="{07525150-C45C-4F2E-BE12-FAAE8BF9BD60}" type="presOf" srcId="{4D30048F-934D-4541-80C9-BD186D9E445E}" destId="{F66293FC-6408-4561-8335-A771ABC9E8A8}" srcOrd="0" destOrd="0" presId="urn:microsoft.com/office/officeart/2005/8/layout/list1"/>
    <dgm:cxn modelId="{114C3C53-5CF2-45E7-99F3-D66DDEBA2ACC}" type="presOf" srcId="{1269C5F2-FD28-4023-A55B-F01C610CBB6E}" destId="{21C461AE-C653-4001-A815-02966A7A7604}" srcOrd="0" destOrd="2" presId="urn:microsoft.com/office/officeart/2005/8/layout/list1"/>
    <dgm:cxn modelId="{B63E31A4-99C3-441C-A900-05DEEA976C24}" type="presOf" srcId="{D462AAE2-F519-4205-9F65-3BC0CC5336BB}" destId="{654CFA14-F618-4343-BEA9-59579E6211D9}" srcOrd="0" destOrd="0" presId="urn:microsoft.com/office/officeart/2005/8/layout/list1"/>
    <dgm:cxn modelId="{F127B5A7-41F8-4357-8AB9-08F1C14AF732}" srcId="{D462AAE2-F519-4205-9F65-3BC0CC5336BB}" destId="{286E063D-E450-4D89-A8B2-F845E19F825F}" srcOrd="1" destOrd="0" parTransId="{75EA2B7E-9921-4911-8B1F-3E8B52F58E67}" sibTransId="{C8D0C448-8D22-4DCE-94E2-56920597B4CC}"/>
    <dgm:cxn modelId="{999D27B2-DCF7-4CD7-A29C-BB5AE1884381}" type="presOf" srcId="{F66D1E15-B785-4D94-B83B-B9DC65D6A09E}" destId="{E6B67907-1CE4-4A79-B4CC-1C8D5776760A}" srcOrd="0" destOrd="0" presId="urn:microsoft.com/office/officeart/2005/8/layout/list1"/>
    <dgm:cxn modelId="{814BFCC5-6C81-4FCC-BFD4-B4AFFECF00DD}" type="presOf" srcId="{145D2EF4-1E50-4126-81BC-425CFBAB9521}" destId="{21C461AE-C653-4001-A815-02966A7A7604}" srcOrd="0" destOrd="3" presId="urn:microsoft.com/office/officeart/2005/8/layout/list1"/>
    <dgm:cxn modelId="{4D6FF8CB-2047-4D37-A1F3-482A84B92FEE}" srcId="{D462AAE2-F519-4205-9F65-3BC0CC5336BB}" destId="{145D2EF4-1E50-4126-81BC-425CFBAB9521}" srcOrd="3" destOrd="0" parTransId="{6FF9DC3F-F141-48BC-B71F-BFFF5C5A5071}" sibTransId="{0A1F4068-9A95-4EA2-B4FA-0D32C0A013D1}"/>
    <dgm:cxn modelId="{153532D2-98BF-49AE-973A-CB7288488126}" srcId="{D462AAE2-F519-4205-9F65-3BC0CC5336BB}" destId="{1269C5F2-FD28-4023-A55B-F01C610CBB6E}" srcOrd="2" destOrd="0" parTransId="{6C8B0276-7F24-4594-8AB5-51029A7C0344}" sibTransId="{3436E983-D8F2-4F89-BD51-A0DC56B148F9}"/>
    <dgm:cxn modelId="{6ED5D4DC-B1C8-432C-AF46-D34C54D10CBC}" type="presOf" srcId="{286E063D-E450-4D89-A8B2-F845E19F825F}" destId="{21C461AE-C653-4001-A815-02966A7A7604}" srcOrd="0" destOrd="1" presId="urn:microsoft.com/office/officeart/2005/8/layout/list1"/>
    <dgm:cxn modelId="{7D5E817D-6A9D-4D26-A30C-CABA3608364C}" type="presParOf" srcId="{F66293FC-6408-4561-8335-A771ABC9E8A8}" destId="{3E786E4D-3905-483F-831C-470276F26585}" srcOrd="0" destOrd="0" presId="urn:microsoft.com/office/officeart/2005/8/layout/list1"/>
    <dgm:cxn modelId="{5A1EC57D-F6A5-4C39-ABF9-A91D129AD01E}" type="presParOf" srcId="{3E786E4D-3905-483F-831C-470276F26585}" destId="{654CFA14-F618-4343-BEA9-59579E6211D9}" srcOrd="0" destOrd="0" presId="urn:microsoft.com/office/officeart/2005/8/layout/list1"/>
    <dgm:cxn modelId="{F999F87A-13D1-48F5-B69C-6DB52D8E7B6A}" type="presParOf" srcId="{3E786E4D-3905-483F-831C-470276F26585}" destId="{2DC3AEC6-F8F0-418D-A88D-EE9899C668AC}" srcOrd="1" destOrd="0" presId="urn:microsoft.com/office/officeart/2005/8/layout/list1"/>
    <dgm:cxn modelId="{EDF3DD42-B1EC-4C7E-874E-5FE2917CE269}" type="presParOf" srcId="{F66293FC-6408-4561-8335-A771ABC9E8A8}" destId="{0B995D91-0098-4EAF-871A-3B1D7A6E802B}" srcOrd="1" destOrd="0" presId="urn:microsoft.com/office/officeart/2005/8/layout/list1"/>
    <dgm:cxn modelId="{B7F267F4-2B22-41A0-9364-1577CCD039D4}" type="presParOf" srcId="{F66293FC-6408-4561-8335-A771ABC9E8A8}" destId="{21C461AE-C653-4001-A815-02966A7A7604}" srcOrd="2" destOrd="0" presId="urn:microsoft.com/office/officeart/2005/8/layout/list1"/>
    <dgm:cxn modelId="{54359A2D-029C-4155-A4A2-622CFB9E9D52}" type="presParOf" srcId="{F66293FC-6408-4561-8335-A771ABC9E8A8}" destId="{AE390A65-115A-4F55-9547-6301C505572D}" srcOrd="3" destOrd="0" presId="urn:microsoft.com/office/officeart/2005/8/layout/list1"/>
    <dgm:cxn modelId="{D20FA7D0-620D-40A5-8B4E-C6F4200CDE38}" type="presParOf" srcId="{F66293FC-6408-4561-8335-A771ABC9E8A8}" destId="{40E5904F-A724-483D-8318-F385EE416158}" srcOrd="4" destOrd="0" presId="urn:microsoft.com/office/officeart/2005/8/layout/list1"/>
    <dgm:cxn modelId="{07368D02-E0A5-4319-AF8E-61B0C05C0A30}" type="presParOf" srcId="{40E5904F-A724-483D-8318-F385EE416158}" destId="{E6B67907-1CE4-4A79-B4CC-1C8D5776760A}" srcOrd="0" destOrd="0" presId="urn:microsoft.com/office/officeart/2005/8/layout/list1"/>
    <dgm:cxn modelId="{42681A94-FBFB-4901-8B51-980498AD14C6}" type="presParOf" srcId="{40E5904F-A724-483D-8318-F385EE416158}" destId="{1C72E3DE-D3A9-40EA-B16D-24B43F2343E1}" srcOrd="1" destOrd="0" presId="urn:microsoft.com/office/officeart/2005/8/layout/list1"/>
    <dgm:cxn modelId="{F6AFC4BB-452C-46DA-BD77-50E02C887C78}" type="presParOf" srcId="{F66293FC-6408-4561-8335-A771ABC9E8A8}" destId="{C8DF633B-F324-42F5-8769-852412435E78}" srcOrd="5" destOrd="0" presId="urn:microsoft.com/office/officeart/2005/8/layout/list1"/>
    <dgm:cxn modelId="{5C3F0E55-ACE4-4A41-919A-430AA6B0C376}" type="presParOf" srcId="{F66293FC-6408-4561-8335-A771ABC9E8A8}" destId="{9973C4D5-1A43-4CAE-BC52-DCB0F96B528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3A2985-A065-40EA-A286-BC7614650B6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F42D8B0-87E0-4A22-A9A5-068979EFABFC}">
      <dgm:prSet/>
      <dgm:spPr/>
      <dgm:t>
        <a:bodyPr/>
        <a:lstStyle/>
        <a:p>
          <a:r>
            <a:rPr lang="en-US" dirty="0" err="1"/>
            <a:t>Belangrijkste</a:t>
          </a:r>
          <a:r>
            <a:rPr lang="en-US" dirty="0"/>
            <a:t> </a:t>
          </a:r>
          <a:r>
            <a:rPr lang="en-US" dirty="0" err="1"/>
            <a:t>opmerking</a:t>
          </a:r>
          <a:r>
            <a:rPr lang="en-US" dirty="0"/>
            <a:t>:</a:t>
          </a:r>
        </a:p>
      </dgm:t>
    </dgm:pt>
    <dgm:pt modelId="{1F04DD62-EA27-41E2-AC20-24B0244A8D18}" type="parTrans" cxnId="{AE136A5C-F4F5-4E30-BE38-B6C1DF0C0950}">
      <dgm:prSet/>
      <dgm:spPr/>
      <dgm:t>
        <a:bodyPr/>
        <a:lstStyle/>
        <a:p>
          <a:endParaRPr lang="en-US"/>
        </a:p>
      </dgm:t>
    </dgm:pt>
    <dgm:pt modelId="{943E64AA-8F00-45F9-B6D7-0D1A122AAFD4}" type="sibTrans" cxnId="{AE136A5C-F4F5-4E30-BE38-B6C1DF0C0950}">
      <dgm:prSet/>
      <dgm:spPr/>
      <dgm:t>
        <a:bodyPr/>
        <a:lstStyle/>
        <a:p>
          <a:endParaRPr lang="en-US"/>
        </a:p>
      </dgm:t>
    </dgm:pt>
    <dgm:pt modelId="{E786010C-7A02-443D-AFA6-9E812E0E107F}">
      <dgm:prSet/>
      <dgm:spPr/>
      <dgm:t>
        <a:bodyPr/>
        <a:lstStyle/>
        <a:p>
          <a:r>
            <a:rPr lang="nl-BE" dirty="0"/>
            <a:t>Ontwikkelomgevingen zijn een persoonlijke keuze die sterk afhankelijk is van persoonlijke voorkeur</a:t>
          </a:r>
          <a:r>
            <a:rPr lang="en-US" dirty="0"/>
            <a:t>.</a:t>
          </a:r>
        </a:p>
      </dgm:t>
    </dgm:pt>
    <dgm:pt modelId="{01164C46-754E-45F9-BF39-0F4ADC93446C}" type="parTrans" cxnId="{D4574858-51A3-4CBD-8ED8-CEB8F11EA494}">
      <dgm:prSet/>
      <dgm:spPr/>
      <dgm:t>
        <a:bodyPr/>
        <a:lstStyle/>
        <a:p>
          <a:endParaRPr lang="en-US"/>
        </a:p>
      </dgm:t>
    </dgm:pt>
    <dgm:pt modelId="{72EA9A66-938A-41D6-868A-5648DD2E02FC}" type="sibTrans" cxnId="{D4574858-51A3-4CBD-8ED8-CEB8F11EA494}">
      <dgm:prSet/>
      <dgm:spPr/>
      <dgm:t>
        <a:bodyPr/>
        <a:lstStyle/>
        <a:p>
          <a:endParaRPr lang="en-US"/>
        </a:p>
      </dgm:t>
    </dgm:pt>
    <dgm:pt modelId="{AEFDB28D-44D6-4452-AD65-4283DB0F9942}">
      <dgm:prSet/>
      <dgm:spPr/>
      <dgm:t>
        <a:bodyPr/>
        <a:lstStyle/>
        <a:p>
          <a:r>
            <a:rPr lang="nl-NL" dirty="0"/>
            <a:t>Kies het ontwikkelomgeving die voor uw zou het best passen!</a:t>
          </a:r>
          <a:endParaRPr lang="en-US" dirty="0"/>
        </a:p>
      </dgm:t>
    </dgm:pt>
    <dgm:pt modelId="{AE9676C7-2A04-475E-B57B-4AAA9B982332}" type="parTrans" cxnId="{427D78DD-C378-4A3E-9AEE-1CD330870476}">
      <dgm:prSet/>
      <dgm:spPr/>
      <dgm:t>
        <a:bodyPr/>
        <a:lstStyle/>
        <a:p>
          <a:endParaRPr lang="en-US"/>
        </a:p>
      </dgm:t>
    </dgm:pt>
    <dgm:pt modelId="{9C7E0C9F-BFFE-48F8-899F-ABA37E5CFC21}" type="sibTrans" cxnId="{427D78DD-C378-4A3E-9AEE-1CD330870476}">
      <dgm:prSet/>
      <dgm:spPr/>
      <dgm:t>
        <a:bodyPr/>
        <a:lstStyle/>
        <a:p>
          <a:endParaRPr lang="en-US"/>
        </a:p>
      </dgm:t>
    </dgm:pt>
    <dgm:pt modelId="{FDF3558E-C12D-4699-AB8F-698686260037}" type="pres">
      <dgm:prSet presAssocID="{B53A2985-A065-40EA-A286-BC7614650B62}" presName="linear" presStyleCnt="0">
        <dgm:presLayoutVars>
          <dgm:dir/>
          <dgm:animLvl val="lvl"/>
          <dgm:resizeHandles val="exact"/>
        </dgm:presLayoutVars>
      </dgm:prSet>
      <dgm:spPr/>
    </dgm:pt>
    <dgm:pt modelId="{564F7A15-83FF-4B1D-8F16-24CA9F293B25}" type="pres">
      <dgm:prSet presAssocID="{4F42D8B0-87E0-4A22-A9A5-068979EFABFC}" presName="parentLin" presStyleCnt="0"/>
      <dgm:spPr/>
    </dgm:pt>
    <dgm:pt modelId="{16811CB0-5313-4205-828D-8EE47B43DE3D}" type="pres">
      <dgm:prSet presAssocID="{4F42D8B0-87E0-4A22-A9A5-068979EFABFC}" presName="parentLeftMargin" presStyleLbl="node1" presStyleIdx="0" presStyleCnt="2"/>
      <dgm:spPr/>
    </dgm:pt>
    <dgm:pt modelId="{FA39E12E-51CE-4C70-AB71-37B2F3A38EE8}" type="pres">
      <dgm:prSet presAssocID="{4F42D8B0-87E0-4A22-A9A5-068979EFABFC}" presName="parentText" presStyleLbl="node1" presStyleIdx="0" presStyleCnt="2">
        <dgm:presLayoutVars>
          <dgm:chMax val="0"/>
          <dgm:bulletEnabled val="1"/>
        </dgm:presLayoutVars>
      </dgm:prSet>
      <dgm:spPr/>
    </dgm:pt>
    <dgm:pt modelId="{D06CEDD3-1B4F-43C7-9EB7-21F2624276D2}" type="pres">
      <dgm:prSet presAssocID="{4F42D8B0-87E0-4A22-A9A5-068979EFABFC}" presName="negativeSpace" presStyleCnt="0"/>
      <dgm:spPr/>
    </dgm:pt>
    <dgm:pt modelId="{5927276C-2CB4-448A-88FD-4CC75D3B92B0}" type="pres">
      <dgm:prSet presAssocID="{4F42D8B0-87E0-4A22-A9A5-068979EFABFC}" presName="childText" presStyleLbl="conFgAcc1" presStyleIdx="0" presStyleCnt="2">
        <dgm:presLayoutVars>
          <dgm:bulletEnabled val="1"/>
        </dgm:presLayoutVars>
      </dgm:prSet>
      <dgm:spPr/>
    </dgm:pt>
    <dgm:pt modelId="{67D7B97A-EDC5-42D6-9A6C-63740AC3209F}" type="pres">
      <dgm:prSet presAssocID="{943E64AA-8F00-45F9-B6D7-0D1A122AAFD4}" presName="spaceBetweenRectangles" presStyleCnt="0"/>
      <dgm:spPr/>
    </dgm:pt>
    <dgm:pt modelId="{C9B6DD8C-E7EE-4C23-8357-EA951EE0A71A}" type="pres">
      <dgm:prSet presAssocID="{AEFDB28D-44D6-4452-AD65-4283DB0F9942}" presName="parentLin" presStyleCnt="0"/>
      <dgm:spPr/>
    </dgm:pt>
    <dgm:pt modelId="{491E32FC-D99C-4D34-8373-E576CD289C72}" type="pres">
      <dgm:prSet presAssocID="{AEFDB28D-44D6-4452-AD65-4283DB0F9942}" presName="parentLeftMargin" presStyleLbl="node1" presStyleIdx="0" presStyleCnt="2"/>
      <dgm:spPr/>
    </dgm:pt>
    <dgm:pt modelId="{6A8BBD5B-BFE5-4C30-896C-E549CC7B17A2}" type="pres">
      <dgm:prSet presAssocID="{AEFDB28D-44D6-4452-AD65-4283DB0F9942}" presName="parentText" presStyleLbl="node1" presStyleIdx="1" presStyleCnt="2">
        <dgm:presLayoutVars>
          <dgm:chMax val="0"/>
          <dgm:bulletEnabled val="1"/>
        </dgm:presLayoutVars>
      </dgm:prSet>
      <dgm:spPr/>
    </dgm:pt>
    <dgm:pt modelId="{2254018A-15FF-41C2-A5F5-7DE45C9796E7}" type="pres">
      <dgm:prSet presAssocID="{AEFDB28D-44D6-4452-AD65-4283DB0F9942}" presName="negativeSpace" presStyleCnt="0"/>
      <dgm:spPr/>
    </dgm:pt>
    <dgm:pt modelId="{ADA0A69A-4AC2-49F2-98A2-8FA3C89949FB}" type="pres">
      <dgm:prSet presAssocID="{AEFDB28D-44D6-4452-AD65-4283DB0F9942}" presName="childText" presStyleLbl="conFgAcc1" presStyleIdx="1" presStyleCnt="2">
        <dgm:presLayoutVars>
          <dgm:bulletEnabled val="1"/>
        </dgm:presLayoutVars>
      </dgm:prSet>
      <dgm:spPr/>
    </dgm:pt>
  </dgm:ptLst>
  <dgm:cxnLst>
    <dgm:cxn modelId="{8CBC4E2F-1FC5-45AF-9511-F949B34E6FF8}" type="presOf" srcId="{E786010C-7A02-443D-AFA6-9E812E0E107F}" destId="{5927276C-2CB4-448A-88FD-4CC75D3B92B0}" srcOrd="0" destOrd="0" presId="urn:microsoft.com/office/officeart/2005/8/layout/list1"/>
    <dgm:cxn modelId="{1F7E0F3C-6C07-4214-B46A-EE7DDE9EC395}" type="presOf" srcId="{AEFDB28D-44D6-4452-AD65-4283DB0F9942}" destId="{491E32FC-D99C-4D34-8373-E576CD289C72}" srcOrd="0" destOrd="0" presId="urn:microsoft.com/office/officeart/2005/8/layout/list1"/>
    <dgm:cxn modelId="{AE136A5C-F4F5-4E30-BE38-B6C1DF0C0950}" srcId="{B53A2985-A065-40EA-A286-BC7614650B62}" destId="{4F42D8B0-87E0-4A22-A9A5-068979EFABFC}" srcOrd="0" destOrd="0" parTransId="{1F04DD62-EA27-41E2-AC20-24B0244A8D18}" sibTransId="{943E64AA-8F00-45F9-B6D7-0D1A122AAFD4}"/>
    <dgm:cxn modelId="{D4574858-51A3-4CBD-8ED8-CEB8F11EA494}" srcId="{4F42D8B0-87E0-4A22-A9A5-068979EFABFC}" destId="{E786010C-7A02-443D-AFA6-9E812E0E107F}" srcOrd="0" destOrd="0" parTransId="{01164C46-754E-45F9-BF39-0F4ADC93446C}" sibTransId="{72EA9A66-938A-41D6-868A-5648DD2E02FC}"/>
    <dgm:cxn modelId="{D6386F92-5CA0-4158-8B5C-B71D2BED8D23}" type="presOf" srcId="{4F42D8B0-87E0-4A22-A9A5-068979EFABFC}" destId="{FA39E12E-51CE-4C70-AB71-37B2F3A38EE8}" srcOrd="1" destOrd="0" presId="urn:microsoft.com/office/officeart/2005/8/layout/list1"/>
    <dgm:cxn modelId="{FE5FB5B4-CDED-4B22-904C-215BAC44B838}" type="presOf" srcId="{AEFDB28D-44D6-4452-AD65-4283DB0F9942}" destId="{6A8BBD5B-BFE5-4C30-896C-E549CC7B17A2}" srcOrd="1" destOrd="0" presId="urn:microsoft.com/office/officeart/2005/8/layout/list1"/>
    <dgm:cxn modelId="{39A194C4-BAD5-4AF4-8189-0363AFE83E94}" type="presOf" srcId="{4F42D8B0-87E0-4A22-A9A5-068979EFABFC}" destId="{16811CB0-5313-4205-828D-8EE47B43DE3D}" srcOrd="0" destOrd="0" presId="urn:microsoft.com/office/officeart/2005/8/layout/list1"/>
    <dgm:cxn modelId="{DA18C0D8-2702-4199-954C-D076041426FF}" type="presOf" srcId="{B53A2985-A065-40EA-A286-BC7614650B62}" destId="{FDF3558E-C12D-4699-AB8F-698686260037}" srcOrd="0" destOrd="0" presId="urn:microsoft.com/office/officeart/2005/8/layout/list1"/>
    <dgm:cxn modelId="{427D78DD-C378-4A3E-9AEE-1CD330870476}" srcId="{B53A2985-A065-40EA-A286-BC7614650B62}" destId="{AEFDB28D-44D6-4452-AD65-4283DB0F9942}" srcOrd="1" destOrd="0" parTransId="{AE9676C7-2A04-475E-B57B-4AAA9B982332}" sibTransId="{9C7E0C9F-BFFE-48F8-899F-ABA37E5CFC21}"/>
    <dgm:cxn modelId="{ED761CC1-14CF-4534-AE3C-05B95ED0CA81}" type="presParOf" srcId="{FDF3558E-C12D-4699-AB8F-698686260037}" destId="{564F7A15-83FF-4B1D-8F16-24CA9F293B25}" srcOrd="0" destOrd="0" presId="urn:microsoft.com/office/officeart/2005/8/layout/list1"/>
    <dgm:cxn modelId="{8931398B-9FEC-43B7-997D-90FD2682E1B3}" type="presParOf" srcId="{564F7A15-83FF-4B1D-8F16-24CA9F293B25}" destId="{16811CB0-5313-4205-828D-8EE47B43DE3D}" srcOrd="0" destOrd="0" presId="urn:microsoft.com/office/officeart/2005/8/layout/list1"/>
    <dgm:cxn modelId="{16C70572-493E-45D0-9608-9A5E5393A459}" type="presParOf" srcId="{564F7A15-83FF-4B1D-8F16-24CA9F293B25}" destId="{FA39E12E-51CE-4C70-AB71-37B2F3A38EE8}" srcOrd="1" destOrd="0" presId="urn:microsoft.com/office/officeart/2005/8/layout/list1"/>
    <dgm:cxn modelId="{0971D37D-6AD9-47CA-8875-6D418FCD82BE}" type="presParOf" srcId="{FDF3558E-C12D-4699-AB8F-698686260037}" destId="{D06CEDD3-1B4F-43C7-9EB7-21F2624276D2}" srcOrd="1" destOrd="0" presId="urn:microsoft.com/office/officeart/2005/8/layout/list1"/>
    <dgm:cxn modelId="{230C15B8-0253-4686-83D1-29797E2E7479}" type="presParOf" srcId="{FDF3558E-C12D-4699-AB8F-698686260037}" destId="{5927276C-2CB4-448A-88FD-4CC75D3B92B0}" srcOrd="2" destOrd="0" presId="urn:microsoft.com/office/officeart/2005/8/layout/list1"/>
    <dgm:cxn modelId="{0153625E-F971-491B-B030-B18FBE00BEAA}" type="presParOf" srcId="{FDF3558E-C12D-4699-AB8F-698686260037}" destId="{67D7B97A-EDC5-42D6-9A6C-63740AC3209F}" srcOrd="3" destOrd="0" presId="urn:microsoft.com/office/officeart/2005/8/layout/list1"/>
    <dgm:cxn modelId="{90AF316E-708E-4401-905D-BF6436CFE055}" type="presParOf" srcId="{FDF3558E-C12D-4699-AB8F-698686260037}" destId="{C9B6DD8C-E7EE-4C23-8357-EA951EE0A71A}" srcOrd="4" destOrd="0" presId="urn:microsoft.com/office/officeart/2005/8/layout/list1"/>
    <dgm:cxn modelId="{3263B33A-3221-4B93-A1CD-B8990AF92DFD}" type="presParOf" srcId="{C9B6DD8C-E7EE-4C23-8357-EA951EE0A71A}" destId="{491E32FC-D99C-4D34-8373-E576CD289C72}" srcOrd="0" destOrd="0" presId="urn:microsoft.com/office/officeart/2005/8/layout/list1"/>
    <dgm:cxn modelId="{9BD53FA9-3D06-41CF-B20F-9623314986B8}" type="presParOf" srcId="{C9B6DD8C-E7EE-4C23-8357-EA951EE0A71A}" destId="{6A8BBD5B-BFE5-4C30-896C-E549CC7B17A2}" srcOrd="1" destOrd="0" presId="urn:microsoft.com/office/officeart/2005/8/layout/list1"/>
    <dgm:cxn modelId="{258C85E8-1F7C-4B58-8BCA-CC82C8E88752}" type="presParOf" srcId="{FDF3558E-C12D-4699-AB8F-698686260037}" destId="{2254018A-15FF-41C2-A5F5-7DE45C9796E7}" srcOrd="5" destOrd="0" presId="urn:microsoft.com/office/officeart/2005/8/layout/list1"/>
    <dgm:cxn modelId="{C03E0B73-1901-49AD-9DAA-7CF35ECA6EB8}" type="presParOf" srcId="{FDF3558E-C12D-4699-AB8F-698686260037}" destId="{ADA0A69A-4AC2-49F2-98A2-8FA3C89949F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43EC56D-A3CD-4E42-AE95-156EE4C2A910}"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D0AA92BF-87AE-4A35-B820-EA5195EFFD79}">
      <dgm:prSet/>
      <dgm:spPr/>
      <dgm:t>
        <a:bodyPr/>
        <a:lstStyle/>
        <a:p>
          <a:r>
            <a:rPr lang="nl-BE" dirty="0"/>
            <a:t>Laten we nu eens kijken hoe we Python-code kunnen uitvoeren</a:t>
          </a:r>
          <a:r>
            <a:rPr lang="en-US" dirty="0"/>
            <a:t>:</a:t>
          </a:r>
        </a:p>
      </dgm:t>
    </dgm:pt>
    <dgm:pt modelId="{0E0BE736-7670-4DF9-AB43-E620F80F3B9F}" type="parTrans" cxnId="{FDEA0D82-FFDE-4031-B039-1BE4A6B62C0A}">
      <dgm:prSet/>
      <dgm:spPr/>
      <dgm:t>
        <a:bodyPr/>
        <a:lstStyle/>
        <a:p>
          <a:endParaRPr lang="en-US"/>
        </a:p>
      </dgm:t>
    </dgm:pt>
    <dgm:pt modelId="{E4B964B0-4201-449F-8468-E2213C7D5948}" type="sibTrans" cxnId="{FDEA0D82-FFDE-4031-B039-1BE4A6B62C0A}">
      <dgm:prSet/>
      <dgm:spPr/>
      <dgm:t>
        <a:bodyPr/>
        <a:lstStyle/>
        <a:p>
          <a:endParaRPr lang="en-US"/>
        </a:p>
      </dgm:t>
    </dgm:pt>
    <dgm:pt modelId="{0F015EF8-83D3-4231-BAE9-8DD5B297D5F1}">
      <dgm:prSet/>
      <dgm:spPr/>
      <dgm:t>
        <a:bodyPr/>
        <a:lstStyle/>
        <a:p>
          <a:r>
            <a:rPr lang="nl-BE" dirty="0"/>
            <a:t>Eerst met een editor om een .</a:t>
          </a:r>
          <a:r>
            <a:rPr lang="nl-BE" dirty="0" err="1"/>
            <a:t>py</a:t>
          </a:r>
          <a:r>
            <a:rPr lang="nl-BE" dirty="0"/>
            <a:t> script te maken en het bestand op uw commandolijn uit te voeren</a:t>
          </a:r>
          <a:r>
            <a:rPr lang="en-US" dirty="0"/>
            <a:t>.</a:t>
          </a:r>
        </a:p>
      </dgm:t>
    </dgm:pt>
    <dgm:pt modelId="{6C80AD0D-5F05-48BF-9D53-BD8A1DA3D4B9}" type="parTrans" cxnId="{DB83F5BD-01A0-44E5-AC35-92560A0C9E8D}">
      <dgm:prSet/>
      <dgm:spPr/>
      <dgm:t>
        <a:bodyPr/>
        <a:lstStyle/>
        <a:p>
          <a:endParaRPr lang="en-US"/>
        </a:p>
      </dgm:t>
    </dgm:pt>
    <dgm:pt modelId="{9F7225E3-110C-4236-9FDD-327FA3C4A333}" type="sibTrans" cxnId="{DB83F5BD-01A0-44E5-AC35-92560A0C9E8D}">
      <dgm:prSet/>
      <dgm:spPr/>
      <dgm:t>
        <a:bodyPr/>
        <a:lstStyle/>
        <a:p>
          <a:endParaRPr lang="en-US"/>
        </a:p>
      </dgm:t>
    </dgm:pt>
    <dgm:pt modelId="{69DE2D89-ABE8-4CBD-9A58-1D51D0130283}">
      <dgm:prSet/>
      <dgm:spPr/>
      <dgm:t>
        <a:bodyPr/>
        <a:lstStyle/>
        <a:p>
          <a:r>
            <a:rPr lang="nl-BE" dirty="0"/>
            <a:t>Dan met een </a:t>
          </a:r>
          <a:r>
            <a:rPr lang="nl-BE" dirty="0" err="1"/>
            <a:t>Jupyter</a:t>
          </a:r>
          <a:r>
            <a:rPr lang="nl-BE" dirty="0"/>
            <a:t> Notebook</a:t>
          </a:r>
          <a:r>
            <a:rPr lang="en-US" dirty="0"/>
            <a:t>.</a:t>
          </a:r>
        </a:p>
      </dgm:t>
    </dgm:pt>
    <dgm:pt modelId="{10F4FA06-EAD6-48BA-92BB-495A68AB4CE7}" type="parTrans" cxnId="{989E59CD-64DC-4F4D-98F3-337C288ECE00}">
      <dgm:prSet/>
      <dgm:spPr/>
      <dgm:t>
        <a:bodyPr/>
        <a:lstStyle/>
        <a:p>
          <a:endParaRPr lang="en-US"/>
        </a:p>
      </dgm:t>
    </dgm:pt>
    <dgm:pt modelId="{B36E7539-A739-4CA8-ACF2-45CC6685D8D3}" type="sibTrans" cxnId="{989E59CD-64DC-4F4D-98F3-337C288ECE00}">
      <dgm:prSet/>
      <dgm:spPr/>
      <dgm:t>
        <a:bodyPr/>
        <a:lstStyle/>
        <a:p>
          <a:endParaRPr lang="en-US"/>
        </a:p>
      </dgm:t>
    </dgm:pt>
    <dgm:pt modelId="{CFAC78FD-945D-4D13-AD69-DE867ABAF174}">
      <dgm:prSet/>
      <dgm:spPr/>
      <dgm:t>
        <a:bodyPr/>
        <a:lstStyle/>
        <a:p>
          <a:r>
            <a:rPr lang="nl-BE" dirty="0"/>
            <a:t>Laten we eerst de </a:t>
          </a:r>
          <a:r>
            <a:rPr lang="nl-BE" dirty="0" err="1"/>
            <a:t>VSCode</a:t>
          </a:r>
          <a:r>
            <a:rPr lang="nl-BE" dirty="0"/>
            <a:t> teksteditor downloaden</a:t>
          </a:r>
          <a:r>
            <a:rPr lang="en-US" dirty="0"/>
            <a:t>:</a:t>
          </a:r>
        </a:p>
      </dgm:t>
    </dgm:pt>
    <dgm:pt modelId="{E9DECDDF-3FA5-43E3-8A8C-DA47218C2FD8}" type="parTrans" cxnId="{DCD99E0E-A1BD-4136-BD6C-BF1A42ACFC25}">
      <dgm:prSet/>
      <dgm:spPr/>
      <dgm:t>
        <a:bodyPr/>
        <a:lstStyle/>
        <a:p>
          <a:endParaRPr lang="en-US"/>
        </a:p>
      </dgm:t>
    </dgm:pt>
    <dgm:pt modelId="{4B1E4352-5DFC-4BBC-88EE-BFC28A9B9060}" type="sibTrans" cxnId="{DCD99E0E-A1BD-4136-BD6C-BF1A42ACFC25}">
      <dgm:prSet/>
      <dgm:spPr/>
      <dgm:t>
        <a:bodyPr/>
        <a:lstStyle/>
        <a:p>
          <a:endParaRPr lang="en-US"/>
        </a:p>
      </dgm:t>
    </dgm:pt>
    <dgm:pt modelId="{5029FF77-1BDD-4068-BAA4-D38D844DF19B}">
      <dgm:prSet/>
      <dgm:spPr/>
      <dgm:t>
        <a:bodyPr/>
        <a:lstStyle/>
        <a:p>
          <a:r>
            <a:rPr lang="nl-BE" b="1" dirty="0"/>
            <a:t>https://code.visualstudio.com/</a:t>
          </a:r>
          <a:endParaRPr lang="en-US" dirty="0"/>
        </a:p>
      </dgm:t>
    </dgm:pt>
    <dgm:pt modelId="{CEA34D43-7B3F-40A0-A91F-5F8CD7D016F6}" type="parTrans" cxnId="{4625FDD9-1763-45D9-A2E0-63A62B2024C0}">
      <dgm:prSet/>
      <dgm:spPr/>
      <dgm:t>
        <a:bodyPr/>
        <a:lstStyle/>
        <a:p>
          <a:endParaRPr lang="en-US"/>
        </a:p>
      </dgm:t>
    </dgm:pt>
    <dgm:pt modelId="{A98ACBEB-B90C-4DDC-ADA2-29BB0DB33D3C}" type="sibTrans" cxnId="{4625FDD9-1763-45D9-A2E0-63A62B2024C0}">
      <dgm:prSet/>
      <dgm:spPr/>
      <dgm:t>
        <a:bodyPr/>
        <a:lstStyle/>
        <a:p>
          <a:endParaRPr lang="en-US"/>
        </a:p>
      </dgm:t>
    </dgm:pt>
    <dgm:pt modelId="{46340EA0-6FF0-42CD-BC81-B0D34F4E4921}" type="pres">
      <dgm:prSet presAssocID="{643EC56D-A3CD-4E42-AE95-156EE4C2A910}" presName="Name0" presStyleCnt="0">
        <dgm:presLayoutVars>
          <dgm:dir/>
          <dgm:animLvl val="lvl"/>
          <dgm:resizeHandles val="exact"/>
        </dgm:presLayoutVars>
      </dgm:prSet>
      <dgm:spPr/>
    </dgm:pt>
    <dgm:pt modelId="{A715BC48-352F-4D43-AD79-85A0976CFCCB}" type="pres">
      <dgm:prSet presAssocID="{CFAC78FD-945D-4D13-AD69-DE867ABAF174}" presName="boxAndChildren" presStyleCnt="0"/>
      <dgm:spPr/>
    </dgm:pt>
    <dgm:pt modelId="{D8C7630C-6BAE-4384-9425-95ADCD9EF7CD}" type="pres">
      <dgm:prSet presAssocID="{CFAC78FD-945D-4D13-AD69-DE867ABAF174}" presName="parentTextBox" presStyleLbl="alignNode1" presStyleIdx="0" presStyleCnt="2"/>
      <dgm:spPr/>
    </dgm:pt>
    <dgm:pt modelId="{CA8F1A6A-C882-4BC6-B1F1-6A4689D726BD}" type="pres">
      <dgm:prSet presAssocID="{CFAC78FD-945D-4D13-AD69-DE867ABAF174}" presName="descendantBox" presStyleLbl="bgAccFollowNode1" presStyleIdx="0" presStyleCnt="2"/>
      <dgm:spPr/>
    </dgm:pt>
    <dgm:pt modelId="{AF1B7D1C-C600-487E-803D-F0C187769F6E}" type="pres">
      <dgm:prSet presAssocID="{E4B964B0-4201-449F-8468-E2213C7D5948}" presName="sp" presStyleCnt="0"/>
      <dgm:spPr/>
    </dgm:pt>
    <dgm:pt modelId="{88017745-0389-400A-AD4C-82AE182A1DF8}" type="pres">
      <dgm:prSet presAssocID="{D0AA92BF-87AE-4A35-B820-EA5195EFFD79}" presName="arrowAndChildren" presStyleCnt="0"/>
      <dgm:spPr/>
    </dgm:pt>
    <dgm:pt modelId="{A20B433F-C796-4F1F-9245-9BF45FE11962}" type="pres">
      <dgm:prSet presAssocID="{D0AA92BF-87AE-4A35-B820-EA5195EFFD79}" presName="parentTextArrow" presStyleLbl="node1" presStyleIdx="0" presStyleCnt="0"/>
      <dgm:spPr/>
    </dgm:pt>
    <dgm:pt modelId="{7FCB4299-3B19-43A0-9925-1BBD43646D1F}" type="pres">
      <dgm:prSet presAssocID="{D0AA92BF-87AE-4A35-B820-EA5195EFFD79}" presName="arrow" presStyleLbl="alignNode1" presStyleIdx="1" presStyleCnt="2"/>
      <dgm:spPr/>
    </dgm:pt>
    <dgm:pt modelId="{7ADAC91D-B85C-45CA-A448-19E1676380B0}" type="pres">
      <dgm:prSet presAssocID="{D0AA92BF-87AE-4A35-B820-EA5195EFFD79}" presName="descendantArrow" presStyleLbl="bgAccFollowNode1" presStyleIdx="1" presStyleCnt="2"/>
      <dgm:spPr/>
    </dgm:pt>
  </dgm:ptLst>
  <dgm:cxnLst>
    <dgm:cxn modelId="{DCD99E0E-A1BD-4136-BD6C-BF1A42ACFC25}" srcId="{643EC56D-A3CD-4E42-AE95-156EE4C2A910}" destId="{CFAC78FD-945D-4D13-AD69-DE867ABAF174}" srcOrd="1" destOrd="0" parTransId="{E9DECDDF-3FA5-43E3-8A8C-DA47218C2FD8}" sibTransId="{4B1E4352-5DFC-4BBC-88EE-BFC28A9B9060}"/>
    <dgm:cxn modelId="{3EE5FA2F-C020-4121-BB24-26E8F0DEF269}" type="presOf" srcId="{CFAC78FD-945D-4D13-AD69-DE867ABAF174}" destId="{D8C7630C-6BAE-4384-9425-95ADCD9EF7CD}" srcOrd="0" destOrd="0" presId="urn:microsoft.com/office/officeart/2016/7/layout/VerticalDownArrowProcess"/>
    <dgm:cxn modelId="{20D51D48-274F-4317-99CD-9C5275054ED9}" type="presOf" srcId="{D0AA92BF-87AE-4A35-B820-EA5195EFFD79}" destId="{7FCB4299-3B19-43A0-9925-1BBD43646D1F}" srcOrd="1" destOrd="0" presId="urn:microsoft.com/office/officeart/2016/7/layout/VerticalDownArrowProcess"/>
    <dgm:cxn modelId="{FDEA0D82-FFDE-4031-B039-1BE4A6B62C0A}" srcId="{643EC56D-A3CD-4E42-AE95-156EE4C2A910}" destId="{D0AA92BF-87AE-4A35-B820-EA5195EFFD79}" srcOrd="0" destOrd="0" parTransId="{0E0BE736-7670-4DF9-AB43-E620F80F3B9F}" sibTransId="{E4B964B0-4201-449F-8468-E2213C7D5948}"/>
    <dgm:cxn modelId="{74CF358F-2220-4EB4-9585-7EA8415EE699}" type="presOf" srcId="{643EC56D-A3CD-4E42-AE95-156EE4C2A910}" destId="{46340EA0-6FF0-42CD-BC81-B0D34F4E4921}" srcOrd="0" destOrd="0" presId="urn:microsoft.com/office/officeart/2016/7/layout/VerticalDownArrowProcess"/>
    <dgm:cxn modelId="{C9369FA2-C614-4A23-A264-D841A9699117}" type="presOf" srcId="{0F015EF8-83D3-4231-BAE9-8DD5B297D5F1}" destId="{7ADAC91D-B85C-45CA-A448-19E1676380B0}" srcOrd="0" destOrd="0" presId="urn:microsoft.com/office/officeart/2016/7/layout/VerticalDownArrowProcess"/>
    <dgm:cxn modelId="{17DAABBA-1442-4C19-B3EF-D7DEE42E61B0}" type="presOf" srcId="{D0AA92BF-87AE-4A35-B820-EA5195EFFD79}" destId="{A20B433F-C796-4F1F-9245-9BF45FE11962}" srcOrd="0" destOrd="0" presId="urn:microsoft.com/office/officeart/2016/7/layout/VerticalDownArrowProcess"/>
    <dgm:cxn modelId="{DB83F5BD-01A0-44E5-AC35-92560A0C9E8D}" srcId="{D0AA92BF-87AE-4A35-B820-EA5195EFFD79}" destId="{0F015EF8-83D3-4231-BAE9-8DD5B297D5F1}" srcOrd="0" destOrd="0" parTransId="{6C80AD0D-5F05-48BF-9D53-BD8A1DA3D4B9}" sibTransId="{9F7225E3-110C-4236-9FDD-327FA3C4A333}"/>
    <dgm:cxn modelId="{58727BCB-37EA-4C1B-8E56-9CA9177D0121}" type="presOf" srcId="{69DE2D89-ABE8-4CBD-9A58-1D51D0130283}" destId="{7ADAC91D-B85C-45CA-A448-19E1676380B0}" srcOrd="0" destOrd="1" presId="urn:microsoft.com/office/officeart/2016/7/layout/VerticalDownArrowProcess"/>
    <dgm:cxn modelId="{989E59CD-64DC-4F4D-98F3-337C288ECE00}" srcId="{D0AA92BF-87AE-4A35-B820-EA5195EFFD79}" destId="{69DE2D89-ABE8-4CBD-9A58-1D51D0130283}" srcOrd="1" destOrd="0" parTransId="{10F4FA06-EAD6-48BA-92BB-495A68AB4CE7}" sibTransId="{B36E7539-A739-4CA8-ACF2-45CC6685D8D3}"/>
    <dgm:cxn modelId="{4625FDD9-1763-45D9-A2E0-63A62B2024C0}" srcId="{CFAC78FD-945D-4D13-AD69-DE867ABAF174}" destId="{5029FF77-1BDD-4068-BAA4-D38D844DF19B}" srcOrd="0" destOrd="0" parTransId="{CEA34D43-7B3F-40A0-A91F-5F8CD7D016F6}" sibTransId="{A98ACBEB-B90C-4DDC-ADA2-29BB0DB33D3C}"/>
    <dgm:cxn modelId="{8EACB0EF-6C87-4053-AB96-7A2C7D514242}" type="presOf" srcId="{5029FF77-1BDD-4068-BAA4-D38D844DF19B}" destId="{CA8F1A6A-C882-4BC6-B1F1-6A4689D726BD}" srcOrd="0" destOrd="0" presId="urn:microsoft.com/office/officeart/2016/7/layout/VerticalDownArrowProcess"/>
    <dgm:cxn modelId="{B8FFB365-BF87-4207-8C8F-57AC2FD66C41}" type="presParOf" srcId="{46340EA0-6FF0-42CD-BC81-B0D34F4E4921}" destId="{A715BC48-352F-4D43-AD79-85A0976CFCCB}" srcOrd="0" destOrd="0" presId="urn:microsoft.com/office/officeart/2016/7/layout/VerticalDownArrowProcess"/>
    <dgm:cxn modelId="{B23C5CBB-9EA1-417F-9D24-8D29FC283EE9}" type="presParOf" srcId="{A715BC48-352F-4D43-AD79-85A0976CFCCB}" destId="{D8C7630C-6BAE-4384-9425-95ADCD9EF7CD}" srcOrd="0" destOrd="0" presId="urn:microsoft.com/office/officeart/2016/7/layout/VerticalDownArrowProcess"/>
    <dgm:cxn modelId="{0328C32D-2B6C-477F-AC47-9CAA79FB23B9}" type="presParOf" srcId="{A715BC48-352F-4D43-AD79-85A0976CFCCB}" destId="{CA8F1A6A-C882-4BC6-B1F1-6A4689D726BD}" srcOrd="1" destOrd="0" presId="urn:microsoft.com/office/officeart/2016/7/layout/VerticalDownArrowProcess"/>
    <dgm:cxn modelId="{F3F36AE8-1D8A-454B-8E5C-90914DDE0F28}" type="presParOf" srcId="{46340EA0-6FF0-42CD-BC81-B0D34F4E4921}" destId="{AF1B7D1C-C600-487E-803D-F0C187769F6E}" srcOrd="1" destOrd="0" presId="urn:microsoft.com/office/officeart/2016/7/layout/VerticalDownArrowProcess"/>
    <dgm:cxn modelId="{5A345993-2BA4-4AC6-9AB8-5523A7065552}" type="presParOf" srcId="{46340EA0-6FF0-42CD-BC81-B0D34F4E4921}" destId="{88017745-0389-400A-AD4C-82AE182A1DF8}" srcOrd="2" destOrd="0" presId="urn:microsoft.com/office/officeart/2016/7/layout/VerticalDownArrowProcess"/>
    <dgm:cxn modelId="{76431FE1-5D48-433F-8C92-03B79372DA8E}" type="presParOf" srcId="{88017745-0389-400A-AD4C-82AE182A1DF8}" destId="{A20B433F-C796-4F1F-9245-9BF45FE11962}" srcOrd="0" destOrd="0" presId="urn:microsoft.com/office/officeart/2016/7/layout/VerticalDownArrowProcess"/>
    <dgm:cxn modelId="{824F8391-5DC9-4E7A-806B-3493CDB25D44}" type="presParOf" srcId="{88017745-0389-400A-AD4C-82AE182A1DF8}" destId="{7FCB4299-3B19-43A0-9925-1BBD43646D1F}" srcOrd="1" destOrd="0" presId="urn:microsoft.com/office/officeart/2016/7/layout/VerticalDownArrowProcess"/>
    <dgm:cxn modelId="{E56DA68D-10C6-478F-8570-A122DFA0536F}" type="presParOf" srcId="{88017745-0389-400A-AD4C-82AE182A1DF8}" destId="{7ADAC91D-B85C-45CA-A448-19E1676380B0}"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5FFBE09-0CD5-46F0-9FD6-98B920556D3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17AF70-760B-427F-BD1B-AC019FA170E6}">
      <dgm:prSet/>
      <dgm:spPr/>
      <dgm:t>
        <a:bodyPr/>
        <a:lstStyle/>
        <a:p>
          <a:r>
            <a:rPr lang="nl-BE" dirty="0"/>
            <a:t>Laten we u laten zien hoe u de cursusnotitieblokken kunt krijgen</a:t>
          </a:r>
          <a:r>
            <a:rPr lang="en-US" dirty="0"/>
            <a:t>!</a:t>
          </a:r>
        </a:p>
      </dgm:t>
    </dgm:pt>
    <dgm:pt modelId="{21C5FC8C-CACB-46B4-80F2-9BA08041E27B}" type="parTrans" cxnId="{72C8A74B-A5D0-45EF-A009-8BE7C14B06CE}">
      <dgm:prSet/>
      <dgm:spPr/>
      <dgm:t>
        <a:bodyPr/>
        <a:lstStyle/>
        <a:p>
          <a:endParaRPr lang="en-US"/>
        </a:p>
      </dgm:t>
    </dgm:pt>
    <dgm:pt modelId="{880DC0D7-B2A1-4E68-8521-7C8A24C55D59}" type="sibTrans" cxnId="{72C8A74B-A5D0-45EF-A009-8BE7C14B06CE}">
      <dgm:prSet/>
      <dgm:spPr/>
      <dgm:t>
        <a:bodyPr/>
        <a:lstStyle/>
        <a:p>
          <a:endParaRPr lang="en-US"/>
        </a:p>
      </dgm:t>
    </dgm:pt>
    <dgm:pt modelId="{D4E1D5C2-00AB-4262-93E9-9E3427DAD138}">
      <dgm:prSet/>
      <dgm:spPr/>
      <dgm:t>
        <a:bodyPr/>
        <a:lstStyle/>
        <a:p>
          <a:r>
            <a:rPr lang="en-US" dirty="0"/>
            <a:t>Ga </a:t>
          </a:r>
          <a:r>
            <a:rPr lang="en-US" dirty="0" err="1"/>
            <a:t>naar</a:t>
          </a:r>
          <a:r>
            <a:rPr lang="en-US" dirty="0"/>
            <a:t> de weblink:</a:t>
          </a:r>
        </a:p>
        <a:p>
          <a:r>
            <a:rPr lang="nl-BE" dirty="0"/>
            <a:t>https://jupyter.org/</a:t>
          </a:r>
          <a:endParaRPr lang="en-US" dirty="0"/>
        </a:p>
      </dgm:t>
    </dgm:pt>
    <dgm:pt modelId="{6A7B0A2D-E153-4978-940A-D9C39B7B981C}" type="parTrans" cxnId="{E7DC661B-4742-48AC-A14A-0429E249DF99}">
      <dgm:prSet/>
      <dgm:spPr/>
      <dgm:t>
        <a:bodyPr/>
        <a:lstStyle/>
        <a:p>
          <a:endParaRPr lang="en-US"/>
        </a:p>
      </dgm:t>
    </dgm:pt>
    <dgm:pt modelId="{333815B2-8B8D-474F-A091-BE1701E43D46}" type="sibTrans" cxnId="{E7DC661B-4742-48AC-A14A-0429E249DF99}">
      <dgm:prSet/>
      <dgm:spPr/>
      <dgm:t>
        <a:bodyPr/>
        <a:lstStyle/>
        <a:p>
          <a:endParaRPr lang="en-US"/>
        </a:p>
      </dgm:t>
    </dgm:pt>
    <dgm:pt modelId="{B663C514-1A7C-4CD6-8F53-044799C4F251}">
      <dgm:prSet/>
      <dgm:spPr/>
      <dgm:t>
        <a:bodyPr/>
        <a:lstStyle/>
        <a:p>
          <a:r>
            <a:rPr lang="nl-BE">
              <a:hlinkClick xmlns:r="http://schemas.openxmlformats.org/officeDocument/2006/relationships" r:id="rId1"/>
            </a:rPr>
            <a:t>intec-brussel-vzw/python-notitieblok (github.com)</a:t>
          </a:r>
          <a:endParaRPr lang="en-US"/>
        </a:p>
      </dgm:t>
    </dgm:pt>
    <dgm:pt modelId="{35124DEB-3945-4CE0-BC22-6758DBA727EA}" type="parTrans" cxnId="{3D444A2F-3D43-4EB5-8273-E51246B44481}">
      <dgm:prSet/>
      <dgm:spPr/>
      <dgm:t>
        <a:bodyPr/>
        <a:lstStyle/>
        <a:p>
          <a:endParaRPr lang="en-US"/>
        </a:p>
      </dgm:t>
    </dgm:pt>
    <dgm:pt modelId="{8B4850C4-735F-4DAB-9E46-C8F29617915B}" type="sibTrans" cxnId="{3D444A2F-3D43-4EB5-8273-E51246B44481}">
      <dgm:prSet/>
      <dgm:spPr/>
      <dgm:t>
        <a:bodyPr/>
        <a:lstStyle/>
        <a:p>
          <a:endParaRPr lang="en-US"/>
        </a:p>
      </dgm:t>
    </dgm:pt>
    <dgm:pt modelId="{4E133A1A-85FF-4C5F-AF83-FDD2862DB980}" type="pres">
      <dgm:prSet presAssocID="{C5FFBE09-0CD5-46F0-9FD6-98B920556D36}" presName="root" presStyleCnt="0">
        <dgm:presLayoutVars>
          <dgm:dir/>
          <dgm:resizeHandles val="exact"/>
        </dgm:presLayoutVars>
      </dgm:prSet>
      <dgm:spPr/>
    </dgm:pt>
    <dgm:pt modelId="{AC28F90D-036B-45FC-90A6-4B324DA26BCD}" type="pres">
      <dgm:prSet presAssocID="{2717AF70-760B-427F-BD1B-AC019FA170E6}" presName="compNode" presStyleCnt="0"/>
      <dgm:spPr/>
    </dgm:pt>
    <dgm:pt modelId="{9A0A0754-3022-4FAD-B409-6DAA87727872}" type="pres">
      <dgm:prSet presAssocID="{2717AF70-760B-427F-BD1B-AC019FA170E6}" presName="bgRect" presStyleLbl="bgShp" presStyleIdx="0" presStyleCnt="3"/>
      <dgm:spPr/>
    </dgm:pt>
    <dgm:pt modelId="{4BEF2D93-9132-425E-B200-8486401AF662}" type="pres">
      <dgm:prSet presAssocID="{2717AF70-760B-427F-BD1B-AC019FA170E6}"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losed Book"/>
        </a:ext>
      </dgm:extLst>
    </dgm:pt>
    <dgm:pt modelId="{E4242081-EE79-457C-9B80-1F73C0515983}" type="pres">
      <dgm:prSet presAssocID="{2717AF70-760B-427F-BD1B-AC019FA170E6}" presName="spaceRect" presStyleCnt="0"/>
      <dgm:spPr/>
    </dgm:pt>
    <dgm:pt modelId="{6C7D4474-970C-4C6A-B4F8-B508A1CDDE2B}" type="pres">
      <dgm:prSet presAssocID="{2717AF70-760B-427F-BD1B-AC019FA170E6}" presName="parTx" presStyleLbl="revTx" presStyleIdx="0" presStyleCnt="3">
        <dgm:presLayoutVars>
          <dgm:chMax val="0"/>
          <dgm:chPref val="0"/>
        </dgm:presLayoutVars>
      </dgm:prSet>
      <dgm:spPr/>
    </dgm:pt>
    <dgm:pt modelId="{06C12525-6902-4276-ACB9-C75ABBEE3FD1}" type="pres">
      <dgm:prSet presAssocID="{880DC0D7-B2A1-4E68-8521-7C8A24C55D59}" presName="sibTrans" presStyleCnt="0"/>
      <dgm:spPr/>
    </dgm:pt>
    <dgm:pt modelId="{A3BAE13F-7670-467A-95C3-CD59B7182BD6}" type="pres">
      <dgm:prSet presAssocID="{D4E1D5C2-00AB-4262-93E9-9E3427DAD138}" presName="compNode" presStyleCnt="0"/>
      <dgm:spPr/>
    </dgm:pt>
    <dgm:pt modelId="{E1C6DC75-1C5F-4791-8F29-7B34DA9CBC44}" type="pres">
      <dgm:prSet presAssocID="{D4E1D5C2-00AB-4262-93E9-9E3427DAD138}" presName="bgRect" presStyleLbl="bgShp" presStyleIdx="1" presStyleCnt="3"/>
      <dgm:spPr/>
    </dgm:pt>
    <dgm:pt modelId="{E65E5581-D76E-40D0-A1CA-822DF43F53EA}" type="pres">
      <dgm:prSet presAssocID="{D4E1D5C2-00AB-4262-93E9-9E3427DAD138}"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ink"/>
        </a:ext>
      </dgm:extLst>
    </dgm:pt>
    <dgm:pt modelId="{900CB483-6A32-41BB-ABE2-63F1203F18C5}" type="pres">
      <dgm:prSet presAssocID="{D4E1D5C2-00AB-4262-93E9-9E3427DAD138}" presName="spaceRect" presStyleCnt="0"/>
      <dgm:spPr/>
    </dgm:pt>
    <dgm:pt modelId="{A5AE994E-BF24-4F53-AB65-B93C69A353E4}" type="pres">
      <dgm:prSet presAssocID="{D4E1D5C2-00AB-4262-93E9-9E3427DAD138}" presName="parTx" presStyleLbl="revTx" presStyleIdx="1" presStyleCnt="3">
        <dgm:presLayoutVars>
          <dgm:chMax val="0"/>
          <dgm:chPref val="0"/>
        </dgm:presLayoutVars>
      </dgm:prSet>
      <dgm:spPr/>
    </dgm:pt>
    <dgm:pt modelId="{785EAB3C-0579-4AE0-8405-22EE2513E86A}" type="pres">
      <dgm:prSet presAssocID="{333815B2-8B8D-474F-A091-BE1701E43D46}" presName="sibTrans" presStyleCnt="0"/>
      <dgm:spPr/>
    </dgm:pt>
    <dgm:pt modelId="{08339532-A61F-4AFA-9E19-F1CC4851B55B}" type="pres">
      <dgm:prSet presAssocID="{B663C514-1A7C-4CD6-8F53-044799C4F251}" presName="compNode" presStyleCnt="0"/>
      <dgm:spPr/>
    </dgm:pt>
    <dgm:pt modelId="{3E6B3CFE-155D-4118-BB6B-6F98B3BD58FE}" type="pres">
      <dgm:prSet presAssocID="{B663C514-1A7C-4CD6-8F53-044799C4F251}" presName="bgRect" presStyleLbl="bgShp" presStyleIdx="2" presStyleCnt="3"/>
      <dgm:spPr/>
    </dgm:pt>
    <dgm:pt modelId="{A6BDF9AF-D104-4647-A7F8-48A4FF11B915}" type="pres">
      <dgm:prSet presAssocID="{B663C514-1A7C-4CD6-8F53-044799C4F251}"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grammer"/>
        </a:ext>
      </dgm:extLst>
    </dgm:pt>
    <dgm:pt modelId="{641593E7-0F6C-4BEA-A453-FF0123EB2DD3}" type="pres">
      <dgm:prSet presAssocID="{B663C514-1A7C-4CD6-8F53-044799C4F251}" presName="spaceRect" presStyleCnt="0"/>
      <dgm:spPr/>
    </dgm:pt>
    <dgm:pt modelId="{CDA2FE98-31CA-4885-87DB-2668CDB3E5CE}" type="pres">
      <dgm:prSet presAssocID="{B663C514-1A7C-4CD6-8F53-044799C4F251}" presName="parTx" presStyleLbl="revTx" presStyleIdx="2" presStyleCnt="3">
        <dgm:presLayoutVars>
          <dgm:chMax val="0"/>
          <dgm:chPref val="0"/>
        </dgm:presLayoutVars>
      </dgm:prSet>
      <dgm:spPr/>
    </dgm:pt>
  </dgm:ptLst>
  <dgm:cxnLst>
    <dgm:cxn modelId="{E7DC661B-4742-48AC-A14A-0429E249DF99}" srcId="{C5FFBE09-0CD5-46F0-9FD6-98B920556D36}" destId="{D4E1D5C2-00AB-4262-93E9-9E3427DAD138}" srcOrd="1" destOrd="0" parTransId="{6A7B0A2D-E153-4978-940A-D9C39B7B981C}" sibTransId="{333815B2-8B8D-474F-A091-BE1701E43D46}"/>
    <dgm:cxn modelId="{9AC38F21-801E-432B-899B-02C42A479A0F}" type="presOf" srcId="{C5FFBE09-0CD5-46F0-9FD6-98B920556D36}" destId="{4E133A1A-85FF-4C5F-AF83-FDD2862DB980}" srcOrd="0" destOrd="0" presId="urn:microsoft.com/office/officeart/2018/2/layout/IconVerticalSolidList"/>
    <dgm:cxn modelId="{C5748C24-2047-4B25-9745-D5A742B7DC91}" type="presOf" srcId="{B663C514-1A7C-4CD6-8F53-044799C4F251}" destId="{CDA2FE98-31CA-4885-87DB-2668CDB3E5CE}" srcOrd="0" destOrd="0" presId="urn:microsoft.com/office/officeart/2018/2/layout/IconVerticalSolidList"/>
    <dgm:cxn modelId="{3D444A2F-3D43-4EB5-8273-E51246B44481}" srcId="{C5FFBE09-0CD5-46F0-9FD6-98B920556D36}" destId="{B663C514-1A7C-4CD6-8F53-044799C4F251}" srcOrd="2" destOrd="0" parTransId="{35124DEB-3945-4CE0-BC22-6758DBA727EA}" sibTransId="{8B4850C4-735F-4DAB-9E46-C8F29617915B}"/>
    <dgm:cxn modelId="{72C8A74B-A5D0-45EF-A009-8BE7C14B06CE}" srcId="{C5FFBE09-0CD5-46F0-9FD6-98B920556D36}" destId="{2717AF70-760B-427F-BD1B-AC019FA170E6}" srcOrd="0" destOrd="0" parTransId="{21C5FC8C-CACB-46B4-80F2-9BA08041E27B}" sibTransId="{880DC0D7-B2A1-4E68-8521-7C8A24C55D59}"/>
    <dgm:cxn modelId="{67DD5350-2274-4381-8C5E-719449E08A8D}" type="presOf" srcId="{D4E1D5C2-00AB-4262-93E9-9E3427DAD138}" destId="{A5AE994E-BF24-4F53-AB65-B93C69A353E4}" srcOrd="0" destOrd="0" presId="urn:microsoft.com/office/officeart/2018/2/layout/IconVerticalSolidList"/>
    <dgm:cxn modelId="{3BA2D3DD-D38E-425A-B3A6-8ED4C9B063F2}" type="presOf" srcId="{2717AF70-760B-427F-BD1B-AC019FA170E6}" destId="{6C7D4474-970C-4C6A-B4F8-B508A1CDDE2B}" srcOrd="0" destOrd="0" presId="urn:microsoft.com/office/officeart/2018/2/layout/IconVerticalSolidList"/>
    <dgm:cxn modelId="{5221BB24-2D8C-416F-974D-47989340E0C0}" type="presParOf" srcId="{4E133A1A-85FF-4C5F-AF83-FDD2862DB980}" destId="{AC28F90D-036B-45FC-90A6-4B324DA26BCD}" srcOrd="0" destOrd="0" presId="urn:microsoft.com/office/officeart/2018/2/layout/IconVerticalSolidList"/>
    <dgm:cxn modelId="{81453211-BF6C-4E6C-8A46-062E245C9708}" type="presParOf" srcId="{AC28F90D-036B-45FC-90A6-4B324DA26BCD}" destId="{9A0A0754-3022-4FAD-B409-6DAA87727872}" srcOrd="0" destOrd="0" presId="urn:microsoft.com/office/officeart/2018/2/layout/IconVerticalSolidList"/>
    <dgm:cxn modelId="{677D4DA0-24B3-4E10-A83C-CBB2F95DFECF}" type="presParOf" srcId="{AC28F90D-036B-45FC-90A6-4B324DA26BCD}" destId="{4BEF2D93-9132-425E-B200-8486401AF662}" srcOrd="1" destOrd="0" presId="urn:microsoft.com/office/officeart/2018/2/layout/IconVerticalSolidList"/>
    <dgm:cxn modelId="{10ECD823-7AF7-4FF6-A36B-563B06D93A1C}" type="presParOf" srcId="{AC28F90D-036B-45FC-90A6-4B324DA26BCD}" destId="{E4242081-EE79-457C-9B80-1F73C0515983}" srcOrd="2" destOrd="0" presId="urn:microsoft.com/office/officeart/2018/2/layout/IconVerticalSolidList"/>
    <dgm:cxn modelId="{CEA3CD8B-3654-402F-854B-9C0FF7126E8A}" type="presParOf" srcId="{AC28F90D-036B-45FC-90A6-4B324DA26BCD}" destId="{6C7D4474-970C-4C6A-B4F8-B508A1CDDE2B}" srcOrd="3" destOrd="0" presId="urn:microsoft.com/office/officeart/2018/2/layout/IconVerticalSolidList"/>
    <dgm:cxn modelId="{19AA5FB9-E2D2-4119-9356-30DF175CCDB1}" type="presParOf" srcId="{4E133A1A-85FF-4C5F-AF83-FDD2862DB980}" destId="{06C12525-6902-4276-ACB9-C75ABBEE3FD1}" srcOrd="1" destOrd="0" presId="urn:microsoft.com/office/officeart/2018/2/layout/IconVerticalSolidList"/>
    <dgm:cxn modelId="{052B5768-D1A9-4A66-ABA6-7D1C1230F1BF}" type="presParOf" srcId="{4E133A1A-85FF-4C5F-AF83-FDD2862DB980}" destId="{A3BAE13F-7670-467A-95C3-CD59B7182BD6}" srcOrd="2" destOrd="0" presId="urn:microsoft.com/office/officeart/2018/2/layout/IconVerticalSolidList"/>
    <dgm:cxn modelId="{E3E5286F-9825-4B77-83D8-DF15A8B52E29}" type="presParOf" srcId="{A3BAE13F-7670-467A-95C3-CD59B7182BD6}" destId="{E1C6DC75-1C5F-4791-8F29-7B34DA9CBC44}" srcOrd="0" destOrd="0" presId="urn:microsoft.com/office/officeart/2018/2/layout/IconVerticalSolidList"/>
    <dgm:cxn modelId="{D055019F-4C62-43F1-B9E0-019CD159AF9A}" type="presParOf" srcId="{A3BAE13F-7670-467A-95C3-CD59B7182BD6}" destId="{E65E5581-D76E-40D0-A1CA-822DF43F53EA}" srcOrd="1" destOrd="0" presId="urn:microsoft.com/office/officeart/2018/2/layout/IconVerticalSolidList"/>
    <dgm:cxn modelId="{BAE7792C-396C-4115-8865-01E7C4290612}" type="presParOf" srcId="{A3BAE13F-7670-467A-95C3-CD59B7182BD6}" destId="{900CB483-6A32-41BB-ABE2-63F1203F18C5}" srcOrd="2" destOrd="0" presId="urn:microsoft.com/office/officeart/2018/2/layout/IconVerticalSolidList"/>
    <dgm:cxn modelId="{88B6EFB1-2B0B-4C6B-8C64-3B7FA6B56307}" type="presParOf" srcId="{A3BAE13F-7670-467A-95C3-CD59B7182BD6}" destId="{A5AE994E-BF24-4F53-AB65-B93C69A353E4}" srcOrd="3" destOrd="0" presId="urn:microsoft.com/office/officeart/2018/2/layout/IconVerticalSolidList"/>
    <dgm:cxn modelId="{AAB3057F-683A-4A77-9484-050AC7405621}" type="presParOf" srcId="{4E133A1A-85FF-4C5F-AF83-FDD2862DB980}" destId="{785EAB3C-0579-4AE0-8405-22EE2513E86A}" srcOrd="3" destOrd="0" presId="urn:microsoft.com/office/officeart/2018/2/layout/IconVerticalSolidList"/>
    <dgm:cxn modelId="{97D03122-65B0-4A87-91FB-AE6B52CAD8B3}" type="presParOf" srcId="{4E133A1A-85FF-4C5F-AF83-FDD2862DB980}" destId="{08339532-A61F-4AFA-9E19-F1CC4851B55B}" srcOrd="4" destOrd="0" presId="urn:microsoft.com/office/officeart/2018/2/layout/IconVerticalSolidList"/>
    <dgm:cxn modelId="{93ACE143-8C00-42A9-BA25-922202134156}" type="presParOf" srcId="{08339532-A61F-4AFA-9E19-F1CC4851B55B}" destId="{3E6B3CFE-155D-4118-BB6B-6F98B3BD58FE}" srcOrd="0" destOrd="0" presId="urn:microsoft.com/office/officeart/2018/2/layout/IconVerticalSolidList"/>
    <dgm:cxn modelId="{33D6D572-6B37-4054-90BA-AB0ECA716F5E}" type="presParOf" srcId="{08339532-A61F-4AFA-9E19-F1CC4851B55B}" destId="{A6BDF9AF-D104-4647-A7F8-48A4FF11B915}" srcOrd="1" destOrd="0" presId="urn:microsoft.com/office/officeart/2018/2/layout/IconVerticalSolidList"/>
    <dgm:cxn modelId="{1A05B93C-E59F-4105-B81C-AEAA3A7FCEFC}" type="presParOf" srcId="{08339532-A61F-4AFA-9E19-F1CC4851B55B}" destId="{641593E7-0F6C-4BEA-A453-FF0123EB2DD3}" srcOrd="2" destOrd="0" presId="urn:microsoft.com/office/officeart/2018/2/layout/IconVerticalSolidList"/>
    <dgm:cxn modelId="{BA8D9522-4B8D-4A89-A31A-41112E8F7B86}" type="presParOf" srcId="{08339532-A61F-4AFA-9E19-F1CC4851B55B}" destId="{CDA2FE98-31CA-4885-87DB-2668CDB3E5C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5BA8EE-16C1-47AB-A795-CF8E957AF4AB}" type="doc">
      <dgm:prSet loTypeId="urn:microsoft.com/office/officeart/2005/8/layout/pyramid3" loCatId="pyramid" qsTypeId="urn:microsoft.com/office/officeart/2005/8/quickstyle/simple4" qsCatId="simple" csTypeId="urn:microsoft.com/office/officeart/2005/8/colors/colorful5" csCatId="colorful" phldr="1"/>
      <dgm:spPr/>
    </dgm:pt>
    <dgm:pt modelId="{3629DDF2-E32C-482F-B423-02C414F2A9FA}">
      <dgm:prSet phldrT="[Text]" custT="1"/>
      <dgm:spPr/>
      <dgm:t>
        <a:bodyPr/>
        <a:lstStyle/>
        <a:p>
          <a:r>
            <a:rPr lang="en-US" sz="2800" dirty="0"/>
            <a:t>Tools</a:t>
          </a:r>
          <a:endParaRPr lang="nl-BE" sz="2800" dirty="0"/>
        </a:p>
      </dgm:t>
    </dgm:pt>
    <dgm:pt modelId="{68D8DA74-644F-409E-8EAA-37EE7E3A5970}" type="parTrans" cxnId="{88EBC360-0E5F-4CAB-9CCD-605D3597DAD2}">
      <dgm:prSet/>
      <dgm:spPr/>
      <dgm:t>
        <a:bodyPr/>
        <a:lstStyle/>
        <a:p>
          <a:endParaRPr lang="nl-BE"/>
        </a:p>
      </dgm:t>
    </dgm:pt>
    <dgm:pt modelId="{C9BB9A83-5741-409D-8914-FC0FB0D73B79}" type="sibTrans" cxnId="{88EBC360-0E5F-4CAB-9CCD-605D3597DAD2}">
      <dgm:prSet/>
      <dgm:spPr/>
      <dgm:t>
        <a:bodyPr/>
        <a:lstStyle/>
        <a:p>
          <a:endParaRPr lang="nl-BE"/>
        </a:p>
      </dgm:t>
    </dgm:pt>
    <dgm:pt modelId="{B02A4CE8-E883-4829-AC0C-E4B598CAF3F7}">
      <dgm:prSet phldrT="[Text]" custT="1"/>
      <dgm:spPr/>
      <dgm:t>
        <a:bodyPr/>
        <a:lstStyle/>
        <a:p>
          <a:r>
            <a:rPr lang="en-US" sz="1000" dirty="0" err="1"/>
            <a:t>Programmeren</a:t>
          </a:r>
          <a:endParaRPr lang="nl-BE" sz="1000" dirty="0"/>
        </a:p>
      </dgm:t>
    </dgm:pt>
    <dgm:pt modelId="{06725D6A-08DA-4295-828E-DEBF3F407600}" type="parTrans" cxnId="{2B6954D1-7DFE-4149-9262-3A294CC5F54D}">
      <dgm:prSet/>
      <dgm:spPr/>
      <dgm:t>
        <a:bodyPr/>
        <a:lstStyle/>
        <a:p>
          <a:endParaRPr lang="nl-BE"/>
        </a:p>
      </dgm:t>
    </dgm:pt>
    <dgm:pt modelId="{EDEE4D8E-2C00-4C24-B478-DF9C184DD0FF}" type="sibTrans" cxnId="{2B6954D1-7DFE-4149-9262-3A294CC5F54D}">
      <dgm:prSet/>
      <dgm:spPr/>
      <dgm:t>
        <a:bodyPr/>
        <a:lstStyle/>
        <a:p>
          <a:endParaRPr lang="nl-BE"/>
        </a:p>
      </dgm:t>
    </dgm:pt>
    <dgm:pt modelId="{6EBE2A40-25CA-49DA-8458-AA3131D6F774}">
      <dgm:prSet phldrT="[Text]" custT="1"/>
      <dgm:spPr/>
      <dgm:t>
        <a:bodyPr/>
        <a:lstStyle/>
        <a:p>
          <a:r>
            <a:rPr lang="en-US" sz="1200" dirty="0"/>
            <a:t>Python basis</a:t>
          </a:r>
          <a:endParaRPr lang="nl-BE" sz="1200" dirty="0"/>
        </a:p>
      </dgm:t>
    </dgm:pt>
    <dgm:pt modelId="{2D033B0B-6A71-4AC2-BC02-0853CF241667}" type="parTrans" cxnId="{FAF57049-9FE6-44B1-BFEA-2DE886D0030D}">
      <dgm:prSet/>
      <dgm:spPr/>
      <dgm:t>
        <a:bodyPr/>
        <a:lstStyle/>
        <a:p>
          <a:endParaRPr lang="nl-BE"/>
        </a:p>
      </dgm:t>
    </dgm:pt>
    <dgm:pt modelId="{21D1F140-871D-4A7F-85DB-ADE9777E1266}" type="sibTrans" cxnId="{FAF57049-9FE6-44B1-BFEA-2DE886D0030D}">
      <dgm:prSet/>
      <dgm:spPr/>
      <dgm:t>
        <a:bodyPr/>
        <a:lstStyle/>
        <a:p>
          <a:endParaRPr lang="nl-BE"/>
        </a:p>
      </dgm:t>
    </dgm:pt>
    <dgm:pt modelId="{0A84264F-899A-4A8C-9565-9316DF145E73}">
      <dgm:prSet phldrT="[Text]" custT="1"/>
      <dgm:spPr/>
      <dgm:t>
        <a:bodyPr/>
        <a:lstStyle/>
        <a:p>
          <a:r>
            <a:rPr lang="en-US" sz="1400" dirty="0"/>
            <a:t>Python </a:t>
          </a:r>
          <a:r>
            <a:rPr lang="en-US" sz="1400" dirty="0" err="1"/>
            <a:t>functies</a:t>
          </a:r>
          <a:endParaRPr lang="nl-BE" sz="1400" dirty="0"/>
        </a:p>
      </dgm:t>
    </dgm:pt>
    <dgm:pt modelId="{03797A78-A052-4158-BECC-EA7DD3585E27}" type="parTrans" cxnId="{305509BA-4F1B-4644-82B6-C66886090221}">
      <dgm:prSet/>
      <dgm:spPr/>
      <dgm:t>
        <a:bodyPr/>
        <a:lstStyle/>
        <a:p>
          <a:endParaRPr lang="nl-BE"/>
        </a:p>
      </dgm:t>
    </dgm:pt>
    <dgm:pt modelId="{BB456EF4-DB00-4CE7-AA9C-C269DD9F75DC}" type="sibTrans" cxnId="{305509BA-4F1B-4644-82B6-C66886090221}">
      <dgm:prSet/>
      <dgm:spPr/>
      <dgm:t>
        <a:bodyPr/>
        <a:lstStyle/>
        <a:p>
          <a:endParaRPr lang="nl-BE"/>
        </a:p>
      </dgm:t>
    </dgm:pt>
    <dgm:pt modelId="{4EB6B89F-EA00-445D-B904-47FEEDB3D253}">
      <dgm:prSet phldrT="[Text]" custT="1"/>
      <dgm:spPr/>
      <dgm:t>
        <a:bodyPr/>
        <a:lstStyle/>
        <a:p>
          <a:r>
            <a:rPr lang="en-US" sz="1800" dirty="0"/>
            <a:t>Python web</a:t>
          </a:r>
          <a:endParaRPr lang="nl-BE" sz="1800" dirty="0"/>
        </a:p>
      </dgm:t>
    </dgm:pt>
    <dgm:pt modelId="{45DD08BF-8556-4C7F-BC00-6F0C22920032}" type="parTrans" cxnId="{038EF8C9-CB19-4BB6-99A5-AA933800BE19}">
      <dgm:prSet/>
      <dgm:spPr/>
      <dgm:t>
        <a:bodyPr/>
        <a:lstStyle/>
        <a:p>
          <a:endParaRPr lang="nl-BE"/>
        </a:p>
      </dgm:t>
    </dgm:pt>
    <dgm:pt modelId="{EAFAAFB8-A4E7-4B50-9221-6945C5F01369}" type="sibTrans" cxnId="{038EF8C9-CB19-4BB6-99A5-AA933800BE19}">
      <dgm:prSet/>
      <dgm:spPr/>
      <dgm:t>
        <a:bodyPr/>
        <a:lstStyle/>
        <a:p>
          <a:endParaRPr lang="nl-BE"/>
        </a:p>
      </dgm:t>
    </dgm:pt>
    <dgm:pt modelId="{E21A4C80-A12F-40B0-9F8B-1B203A3F4624}">
      <dgm:prSet phldrT="[Text]" custT="1"/>
      <dgm:spPr/>
      <dgm:t>
        <a:bodyPr/>
        <a:lstStyle/>
        <a:p>
          <a:r>
            <a:rPr lang="en-US" sz="4000" dirty="0"/>
            <a:t>Databases</a:t>
          </a:r>
          <a:endParaRPr lang="nl-BE" sz="4000" dirty="0"/>
        </a:p>
      </dgm:t>
    </dgm:pt>
    <dgm:pt modelId="{5832CE9E-4AF3-4D6D-AD14-0BE584001990}" type="parTrans" cxnId="{54205F8E-643E-4FA4-867E-C833C9EE3D6C}">
      <dgm:prSet/>
      <dgm:spPr/>
      <dgm:t>
        <a:bodyPr/>
        <a:lstStyle/>
        <a:p>
          <a:endParaRPr lang="nl-BE"/>
        </a:p>
      </dgm:t>
    </dgm:pt>
    <dgm:pt modelId="{161AC3CE-4D7D-42E9-A26B-645E31650875}" type="sibTrans" cxnId="{54205F8E-643E-4FA4-867E-C833C9EE3D6C}">
      <dgm:prSet/>
      <dgm:spPr/>
      <dgm:t>
        <a:bodyPr/>
        <a:lstStyle/>
        <a:p>
          <a:endParaRPr lang="nl-BE"/>
        </a:p>
      </dgm:t>
    </dgm:pt>
    <dgm:pt modelId="{DEF554A6-69C5-4CDD-A392-7710E7834B4C}">
      <dgm:prSet phldrT="[Text]" custT="1"/>
      <dgm:spPr/>
      <dgm:t>
        <a:bodyPr/>
        <a:lstStyle/>
        <a:p>
          <a:r>
            <a:rPr lang="en-US" sz="4400" dirty="0"/>
            <a:t>API</a:t>
          </a:r>
          <a:endParaRPr lang="nl-BE" sz="4400" dirty="0"/>
        </a:p>
      </dgm:t>
    </dgm:pt>
    <dgm:pt modelId="{55691E71-81A2-4D47-BA2B-09F820AAD98F}" type="parTrans" cxnId="{49EE8D77-19D6-4439-974D-8B22E2EB267B}">
      <dgm:prSet/>
      <dgm:spPr/>
      <dgm:t>
        <a:bodyPr/>
        <a:lstStyle/>
        <a:p>
          <a:endParaRPr lang="nl-BE"/>
        </a:p>
      </dgm:t>
    </dgm:pt>
    <dgm:pt modelId="{8052E312-5A8D-4079-A691-0C5B91530C09}" type="sibTrans" cxnId="{49EE8D77-19D6-4439-974D-8B22E2EB267B}">
      <dgm:prSet/>
      <dgm:spPr/>
      <dgm:t>
        <a:bodyPr/>
        <a:lstStyle/>
        <a:p>
          <a:endParaRPr lang="nl-BE"/>
        </a:p>
      </dgm:t>
    </dgm:pt>
    <dgm:pt modelId="{2E201B44-113A-46F8-9DFF-7869945BD355}" type="pres">
      <dgm:prSet presAssocID="{CB5BA8EE-16C1-47AB-A795-CF8E957AF4AB}" presName="Name0" presStyleCnt="0">
        <dgm:presLayoutVars>
          <dgm:dir/>
          <dgm:animLvl val="lvl"/>
          <dgm:resizeHandles val="exact"/>
        </dgm:presLayoutVars>
      </dgm:prSet>
      <dgm:spPr/>
    </dgm:pt>
    <dgm:pt modelId="{5C141178-8890-4E22-863D-AD1BB6A1E596}" type="pres">
      <dgm:prSet presAssocID="{DEF554A6-69C5-4CDD-A392-7710E7834B4C}" presName="Name8" presStyleCnt="0"/>
      <dgm:spPr/>
    </dgm:pt>
    <dgm:pt modelId="{C8710FB2-8A49-4D3D-9D23-19C634118925}" type="pres">
      <dgm:prSet presAssocID="{DEF554A6-69C5-4CDD-A392-7710E7834B4C}" presName="level" presStyleLbl="node1" presStyleIdx="0" presStyleCnt="7" custLinFactNeighborY="4856">
        <dgm:presLayoutVars>
          <dgm:chMax val="1"/>
          <dgm:bulletEnabled val="1"/>
        </dgm:presLayoutVars>
      </dgm:prSet>
      <dgm:spPr/>
    </dgm:pt>
    <dgm:pt modelId="{E028E721-0C8E-44AF-9037-BA3525ED31D0}" type="pres">
      <dgm:prSet presAssocID="{DEF554A6-69C5-4CDD-A392-7710E7834B4C}" presName="levelTx" presStyleLbl="revTx" presStyleIdx="0" presStyleCnt="0">
        <dgm:presLayoutVars>
          <dgm:chMax val="1"/>
          <dgm:bulletEnabled val="1"/>
        </dgm:presLayoutVars>
      </dgm:prSet>
      <dgm:spPr/>
    </dgm:pt>
    <dgm:pt modelId="{670D2A94-52C4-48FE-B07F-58649B18ABA9}" type="pres">
      <dgm:prSet presAssocID="{E21A4C80-A12F-40B0-9F8B-1B203A3F4624}" presName="Name8" presStyleCnt="0"/>
      <dgm:spPr/>
    </dgm:pt>
    <dgm:pt modelId="{D68B84D2-3C48-4F64-96D1-AB4E484FBDAD}" type="pres">
      <dgm:prSet presAssocID="{E21A4C80-A12F-40B0-9F8B-1B203A3F4624}" presName="level" presStyleLbl="node1" presStyleIdx="1" presStyleCnt="7">
        <dgm:presLayoutVars>
          <dgm:chMax val="1"/>
          <dgm:bulletEnabled val="1"/>
        </dgm:presLayoutVars>
      </dgm:prSet>
      <dgm:spPr/>
    </dgm:pt>
    <dgm:pt modelId="{85A017B4-7A91-43C0-B2D4-4AD836628CAB}" type="pres">
      <dgm:prSet presAssocID="{E21A4C80-A12F-40B0-9F8B-1B203A3F4624}" presName="levelTx" presStyleLbl="revTx" presStyleIdx="0" presStyleCnt="0">
        <dgm:presLayoutVars>
          <dgm:chMax val="1"/>
          <dgm:bulletEnabled val="1"/>
        </dgm:presLayoutVars>
      </dgm:prSet>
      <dgm:spPr/>
    </dgm:pt>
    <dgm:pt modelId="{C90418BC-B4A6-47C3-B792-18900691F697}" type="pres">
      <dgm:prSet presAssocID="{3629DDF2-E32C-482F-B423-02C414F2A9FA}" presName="Name8" presStyleCnt="0"/>
      <dgm:spPr/>
    </dgm:pt>
    <dgm:pt modelId="{400BC006-F9E9-4E4B-8AD5-1DEC917BAC3D}" type="pres">
      <dgm:prSet presAssocID="{3629DDF2-E32C-482F-B423-02C414F2A9FA}" presName="level" presStyleLbl="node1" presStyleIdx="2" presStyleCnt="7">
        <dgm:presLayoutVars>
          <dgm:chMax val="1"/>
          <dgm:bulletEnabled val="1"/>
        </dgm:presLayoutVars>
      </dgm:prSet>
      <dgm:spPr/>
    </dgm:pt>
    <dgm:pt modelId="{5E6CCAF0-1054-4C10-BBEF-DE9500E3A615}" type="pres">
      <dgm:prSet presAssocID="{3629DDF2-E32C-482F-B423-02C414F2A9FA}" presName="levelTx" presStyleLbl="revTx" presStyleIdx="0" presStyleCnt="0">
        <dgm:presLayoutVars>
          <dgm:chMax val="1"/>
          <dgm:bulletEnabled val="1"/>
        </dgm:presLayoutVars>
      </dgm:prSet>
      <dgm:spPr/>
    </dgm:pt>
    <dgm:pt modelId="{40F24F0D-8175-4339-B84A-868D09D40C0F}" type="pres">
      <dgm:prSet presAssocID="{4EB6B89F-EA00-445D-B904-47FEEDB3D253}" presName="Name8" presStyleCnt="0"/>
      <dgm:spPr/>
    </dgm:pt>
    <dgm:pt modelId="{11747DBE-FD51-423B-8935-1C03F294A94A}" type="pres">
      <dgm:prSet presAssocID="{4EB6B89F-EA00-445D-B904-47FEEDB3D253}" presName="level" presStyleLbl="node1" presStyleIdx="3" presStyleCnt="7">
        <dgm:presLayoutVars>
          <dgm:chMax val="1"/>
          <dgm:bulletEnabled val="1"/>
        </dgm:presLayoutVars>
      </dgm:prSet>
      <dgm:spPr/>
    </dgm:pt>
    <dgm:pt modelId="{90F62A4D-0694-4DDE-8E15-B425164F306F}" type="pres">
      <dgm:prSet presAssocID="{4EB6B89F-EA00-445D-B904-47FEEDB3D253}" presName="levelTx" presStyleLbl="revTx" presStyleIdx="0" presStyleCnt="0">
        <dgm:presLayoutVars>
          <dgm:chMax val="1"/>
          <dgm:bulletEnabled val="1"/>
        </dgm:presLayoutVars>
      </dgm:prSet>
      <dgm:spPr/>
    </dgm:pt>
    <dgm:pt modelId="{1CB3F5F5-36BA-4062-BBDC-F75BC8B6DC5E}" type="pres">
      <dgm:prSet presAssocID="{0A84264F-899A-4A8C-9565-9316DF145E73}" presName="Name8" presStyleCnt="0"/>
      <dgm:spPr/>
    </dgm:pt>
    <dgm:pt modelId="{039A9159-8C46-4FCA-92D1-F7113A370E74}" type="pres">
      <dgm:prSet presAssocID="{0A84264F-899A-4A8C-9565-9316DF145E73}" presName="level" presStyleLbl="node1" presStyleIdx="4" presStyleCnt="7">
        <dgm:presLayoutVars>
          <dgm:chMax val="1"/>
          <dgm:bulletEnabled val="1"/>
        </dgm:presLayoutVars>
      </dgm:prSet>
      <dgm:spPr/>
    </dgm:pt>
    <dgm:pt modelId="{3C8990F8-7FF3-478B-8B65-2A94A3D29813}" type="pres">
      <dgm:prSet presAssocID="{0A84264F-899A-4A8C-9565-9316DF145E73}" presName="levelTx" presStyleLbl="revTx" presStyleIdx="0" presStyleCnt="0">
        <dgm:presLayoutVars>
          <dgm:chMax val="1"/>
          <dgm:bulletEnabled val="1"/>
        </dgm:presLayoutVars>
      </dgm:prSet>
      <dgm:spPr/>
    </dgm:pt>
    <dgm:pt modelId="{5637103B-0039-4928-90CB-DB36D05E754D}" type="pres">
      <dgm:prSet presAssocID="{6EBE2A40-25CA-49DA-8458-AA3131D6F774}" presName="Name8" presStyleCnt="0"/>
      <dgm:spPr/>
    </dgm:pt>
    <dgm:pt modelId="{6C17637D-CE0C-447A-A128-A7AE1CBE9211}" type="pres">
      <dgm:prSet presAssocID="{6EBE2A40-25CA-49DA-8458-AA3131D6F774}" presName="level" presStyleLbl="node1" presStyleIdx="5" presStyleCnt="7">
        <dgm:presLayoutVars>
          <dgm:chMax val="1"/>
          <dgm:bulletEnabled val="1"/>
        </dgm:presLayoutVars>
      </dgm:prSet>
      <dgm:spPr/>
    </dgm:pt>
    <dgm:pt modelId="{863F0173-9A11-428D-80BC-40BB4D392EA8}" type="pres">
      <dgm:prSet presAssocID="{6EBE2A40-25CA-49DA-8458-AA3131D6F774}" presName="levelTx" presStyleLbl="revTx" presStyleIdx="0" presStyleCnt="0">
        <dgm:presLayoutVars>
          <dgm:chMax val="1"/>
          <dgm:bulletEnabled val="1"/>
        </dgm:presLayoutVars>
      </dgm:prSet>
      <dgm:spPr/>
    </dgm:pt>
    <dgm:pt modelId="{F51C46AC-9513-4690-BBC4-9EE71A3212BC}" type="pres">
      <dgm:prSet presAssocID="{B02A4CE8-E883-4829-AC0C-E4B598CAF3F7}" presName="Name8" presStyleCnt="0"/>
      <dgm:spPr/>
    </dgm:pt>
    <dgm:pt modelId="{3FEBCC5D-8D1F-4E99-B8B9-B18B3A37E707}" type="pres">
      <dgm:prSet presAssocID="{B02A4CE8-E883-4829-AC0C-E4B598CAF3F7}" presName="level" presStyleLbl="node1" presStyleIdx="6" presStyleCnt="7">
        <dgm:presLayoutVars>
          <dgm:chMax val="1"/>
          <dgm:bulletEnabled val="1"/>
        </dgm:presLayoutVars>
      </dgm:prSet>
      <dgm:spPr/>
    </dgm:pt>
    <dgm:pt modelId="{29728350-9E43-4B94-9AB5-1EB6B1493F41}" type="pres">
      <dgm:prSet presAssocID="{B02A4CE8-E883-4829-AC0C-E4B598CAF3F7}" presName="levelTx" presStyleLbl="revTx" presStyleIdx="0" presStyleCnt="0">
        <dgm:presLayoutVars>
          <dgm:chMax val="1"/>
          <dgm:bulletEnabled val="1"/>
        </dgm:presLayoutVars>
      </dgm:prSet>
      <dgm:spPr/>
    </dgm:pt>
  </dgm:ptLst>
  <dgm:cxnLst>
    <dgm:cxn modelId="{C740F107-5D8B-47DC-BBD3-3B89D666395F}" type="presOf" srcId="{3629DDF2-E32C-482F-B423-02C414F2A9FA}" destId="{5E6CCAF0-1054-4C10-BBEF-DE9500E3A615}" srcOrd="1" destOrd="0" presId="urn:microsoft.com/office/officeart/2005/8/layout/pyramid3"/>
    <dgm:cxn modelId="{B0B60B12-B6FA-4B2E-937A-0BA76DCF5870}" type="presOf" srcId="{B02A4CE8-E883-4829-AC0C-E4B598CAF3F7}" destId="{29728350-9E43-4B94-9AB5-1EB6B1493F41}" srcOrd="1" destOrd="0" presId="urn:microsoft.com/office/officeart/2005/8/layout/pyramid3"/>
    <dgm:cxn modelId="{4B90E223-2166-4C55-9F8C-99E308F44E74}" type="presOf" srcId="{E21A4C80-A12F-40B0-9F8B-1B203A3F4624}" destId="{85A017B4-7A91-43C0-B2D4-4AD836628CAB}" srcOrd="1" destOrd="0" presId="urn:microsoft.com/office/officeart/2005/8/layout/pyramid3"/>
    <dgm:cxn modelId="{574B2A31-1180-4C6D-9A19-7635140A7FCF}" type="presOf" srcId="{6EBE2A40-25CA-49DA-8458-AA3131D6F774}" destId="{863F0173-9A11-428D-80BC-40BB4D392EA8}" srcOrd="1" destOrd="0" presId="urn:microsoft.com/office/officeart/2005/8/layout/pyramid3"/>
    <dgm:cxn modelId="{4B13A433-EC9E-414C-8B98-67D0A0152C71}" type="presOf" srcId="{4EB6B89F-EA00-445D-B904-47FEEDB3D253}" destId="{11747DBE-FD51-423B-8935-1C03F294A94A}" srcOrd="0" destOrd="0" presId="urn:microsoft.com/office/officeart/2005/8/layout/pyramid3"/>
    <dgm:cxn modelId="{E6835B3D-8637-41DB-B7C2-4C3E2A8BF5C4}" type="presOf" srcId="{6EBE2A40-25CA-49DA-8458-AA3131D6F774}" destId="{6C17637D-CE0C-447A-A128-A7AE1CBE9211}" srcOrd="0" destOrd="0" presId="urn:microsoft.com/office/officeart/2005/8/layout/pyramid3"/>
    <dgm:cxn modelId="{EB829F40-ABA3-47A0-875E-30D929ADF3E0}" type="presOf" srcId="{DEF554A6-69C5-4CDD-A392-7710E7834B4C}" destId="{C8710FB2-8A49-4D3D-9D23-19C634118925}" srcOrd="0" destOrd="0" presId="urn:microsoft.com/office/officeart/2005/8/layout/pyramid3"/>
    <dgm:cxn modelId="{88EBC360-0E5F-4CAB-9CCD-605D3597DAD2}" srcId="{CB5BA8EE-16C1-47AB-A795-CF8E957AF4AB}" destId="{3629DDF2-E32C-482F-B423-02C414F2A9FA}" srcOrd="2" destOrd="0" parTransId="{68D8DA74-644F-409E-8EAA-37EE7E3A5970}" sibTransId="{C9BB9A83-5741-409D-8914-FC0FB0D73B79}"/>
    <dgm:cxn modelId="{A22C4967-E036-451A-9F9E-A2B07F205677}" type="presOf" srcId="{0A84264F-899A-4A8C-9565-9316DF145E73}" destId="{3C8990F8-7FF3-478B-8B65-2A94A3D29813}" srcOrd="1" destOrd="0" presId="urn:microsoft.com/office/officeart/2005/8/layout/pyramid3"/>
    <dgm:cxn modelId="{FAF57049-9FE6-44B1-BFEA-2DE886D0030D}" srcId="{CB5BA8EE-16C1-47AB-A795-CF8E957AF4AB}" destId="{6EBE2A40-25CA-49DA-8458-AA3131D6F774}" srcOrd="5" destOrd="0" parTransId="{2D033B0B-6A71-4AC2-BC02-0853CF241667}" sibTransId="{21D1F140-871D-4A7F-85DB-ADE9777E1266}"/>
    <dgm:cxn modelId="{99DF296D-2612-4F91-ADC2-7007C136A3CD}" type="presOf" srcId="{E21A4C80-A12F-40B0-9F8B-1B203A3F4624}" destId="{D68B84D2-3C48-4F64-96D1-AB4E484FBDAD}" srcOrd="0" destOrd="0" presId="urn:microsoft.com/office/officeart/2005/8/layout/pyramid3"/>
    <dgm:cxn modelId="{44E7364E-F3E5-4430-B739-688C2D4C68F9}" type="presOf" srcId="{0A84264F-899A-4A8C-9565-9316DF145E73}" destId="{039A9159-8C46-4FCA-92D1-F7113A370E74}" srcOrd="0" destOrd="0" presId="urn:microsoft.com/office/officeart/2005/8/layout/pyramid3"/>
    <dgm:cxn modelId="{49EE8D77-19D6-4439-974D-8B22E2EB267B}" srcId="{CB5BA8EE-16C1-47AB-A795-CF8E957AF4AB}" destId="{DEF554A6-69C5-4CDD-A392-7710E7834B4C}" srcOrd="0" destOrd="0" parTransId="{55691E71-81A2-4D47-BA2B-09F820AAD98F}" sibTransId="{8052E312-5A8D-4079-A691-0C5B91530C09}"/>
    <dgm:cxn modelId="{EDC78C87-B49B-4799-8026-5DC898EF5D92}" type="presOf" srcId="{3629DDF2-E32C-482F-B423-02C414F2A9FA}" destId="{400BC006-F9E9-4E4B-8AD5-1DEC917BAC3D}" srcOrd="0" destOrd="0" presId="urn:microsoft.com/office/officeart/2005/8/layout/pyramid3"/>
    <dgm:cxn modelId="{54205F8E-643E-4FA4-867E-C833C9EE3D6C}" srcId="{CB5BA8EE-16C1-47AB-A795-CF8E957AF4AB}" destId="{E21A4C80-A12F-40B0-9F8B-1B203A3F4624}" srcOrd="1" destOrd="0" parTransId="{5832CE9E-4AF3-4D6D-AD14-0BE584001990}" sibTransId="{161AC3CE-4D7D-42E9-A26B-645E31650875}"/>
    <dgm:cxn modelId="{882BDEA6-12E6-408B-A2CE-360A8A198CBB}" type="presOf" srcId="{DEF554A6-69C5-4CDD-A392-7710E7834B4C}" destId="{E028E721-0C8E-44AF-9037-BA3525ED31D0}" srcOrd="1" destOrd="0" presId="urn:microsoft.com/office/officeart/2005/8/layout/pyramid3"/>
    <dgm:cxn modelId="{305509BA-4F1B-4644-82B6-C66886090221}" srcId="{CB5BA8EE-16C1-47AB-A795-CF8E957AF4AB}" destId="{0A84264F-899A-4A8C-9565-9316DF145E73}" srcOrd="4" destOrd="0" parTransId="{03797A78-A052-4158-BECC-EA7DD3585E27}" sibTransId="{BB456EF4-DB00-4CE7-AA9C-C269DD9F75DC}"/>
    <dgm:cxn modelId="{FB2B85BF-60A3-4EC8-86CD-D9E06FB27448}" type="presOf" srcId="{4EB6B89F-EA00-445D-B904-47FEEDB3D253}" destId="{90F62A4D-0694-4DDE-8E15-B425164F306F}" srcOrd="1" destOrd="0" presId="urn:microsoft.com/office/officeart/2005/8/layout/pyramid3"/>
    <dgm:cxn modelId="{038EF8C9-CB19-4BB6-99A5-AA933800BE19}" srcId="{CB5BA8EE-16C1-47AB-A795-CF8E957AF4AB}" destId="{4EB6B89F-EA00-445D-B904-47FEEDB3D253}" srcOrd="3" destOrd="0" parTransId="{45DD08BF-8556-4C7F-BC00-6F0C22920032}" sibTransId="{EAFAAFB8-A4E7-4B50-9221-6945C5F01369}"/>
    <dgm:cxn modelId="{2B6954D1-7DFE-4149-9262-3A294CC5F54D}" srcId="{CB5BA8EE-16C1-47AB-A795-CF8E957AF4AB}" destId="{B02A4CE8-E883-4829-AC0C-E4B598CAF3F7}" srcOrd="6" destOrd="0" parTransId="{06725D6A-08DA-4295-828E-DEBF3F407600}" sibTransId="{EDEE4D8E-2C00-4C24-B478-DF9C184DD0FF}"/>
    <dgm:cxn modelId="{1D177CD4-F6FB-44A7-9F87-168E85F72116}" type="presOf" srcId="{B02A4CE8-E883-4829-AC0C-E4B598CAF3F7}" destId="{3FEBCC5D-8D1F-4E99-B8B9-B18B3A37E707}" srcOrd="0" destOrd="0" presId="urn:microsoft.com/office/officeart/2005/8/layout/pyramid3"/>
    <dgm:cxn modelId="{FC845DF3-06A6-43E4-83D5-37279A6067F4}" type="presOf" srcId="{CB5BA8EE-16C1-47AB-A795-CF8E957AF4AB}" destId="{2E201B44-113A-46F8-9DFF-7869945BD355}" srcOrd="0" destOrd="0" presId="urn:microsoft.com/office/officeart/2005/8/layout/pyramid3"/>
    <dgm:cxn modelId="{74E8527C-688B-40F5-9B8B-5D2D7767DF13}" type="presParOf" srcId="{2E201B44-113A-46F8-9DFF-7869945BD355}" destId="{5C141178-8890-4E22-863D-AD1BB6A1E596}" srcOrd="0" destOrd="0" presId="urn:microsoft.com/office/officeart/2005/8/layout/pyramid3"/>
    <dgm:cxn modelId="{2714A30C-53E9-4BB4-BCBE-0FD006215D98}" type="presParOf" srcId="{5C141178-8890-4E22-863D-AD1BB6A1E596}" destId="{C8710FB2-8A49-4D3D-9D23-19C634118925}" srcOrd="0" destOrd="0" presId="urn:microsoft.com/office/officeart/2005/8/layout/pyramid3"/>
    <dgm:cxn modelId="{803BBE93-CEF0-49BE-89B4-128CB3CBDAC8}" type="presParOf" srcId="{5C141178-8890-4E22-863D-AD1BB6A1E596}" destId="{E028E721-0C8E-44AF-9037-BA3525ED31D0}" srcOrd="1" destOrd="0" presId="urn:microsoft.com/office/officeart/2005/8/layout/pyramid3"/>
    <dgm:cxn modelId="{10C7F9C4-8BA3-41EC-97BF-0E9D74343690}" type="presParOf" srcId="{2E201B44-113A-46F8-9DFF-7869945BD355}" destId="{670D2A94-52C4-48FE-B07F-58649B18ABA9}" srcOrd="1" destOrd="0" presId="urn:microsoft.com/office/officeart/2005/8/layout/pyramid3"/>
    <dgm:cxn modelId="{6FB03CA7-476A-4491-B385-5A97355A37A9}" type="presParOf" srcId="{670D2A94-52C4-48FE-B07F-58649B18ABA9}" destId="{D68B84D2-3C48-4F64-96D1-AB4E484FBDAD}" srcOrd="0" destOrd="0" presId="urn:microsoft.com/office/officeart/2005/8/layout/pyramid3"/>
    <dgm:cxn modelId="{32811ABD-5F7C-4729-9F26-A800357BB74E}" type="presParOf" srcId="{670D2A94-52C4-48FE-B07F-58649B18ABA9}" destId="{85A017B4-7A91-43C0-B2D4-4AD836628CAB}" srcOrd="1" destOrd="0" presId="urn:microsoft.com/office/officeart/2005/8/layout/pyramid3"/>
    <dgm:cxn modelId="{78F9CCB2-1115-47B7-8134-9C5A665A38F6}" type="presParOf" srcId="{2E201B44-113A-46F8-9DFF-7869945BD355}" destId="{C90418BC-B4A6-47C3-B792-18900691F697}" srcOrd="2" destOrd="0" presId="urn:microsoft.com/office/officeart/2005/8/layout/pyramid3"/>
    <dgm:cxn modelId="{C00E622E-2C15-43FA-8E29-F44E8444637C}" type="presParOf" srcId="{C90418BC-B4A6-47C3-B792-18900691F697}" destId="{400BC006-F9E9-4E4B-8AD5-1DEC917BAC3D}" srcOrd="0" destOrd="0" presId="urn:microsoft.com/office/officeart/2005/8/layout/pyramid3"/>
    <dgm:cxn modelId="{B48B1F0D-92AE-4F95-BD13-F1D4C4C02BA2}" type="presParOf" srcId="{C90418BC-B4A6-47C3-B792-18900691F697}" destId="{5E6CCAF0-1054-4C10-BBEF-DE9500E3A615}" srcOrd="1" destOrd="0" presId="urn:microsoft.com/office/officeart/2005/8/layout/pyramid3"/>
    <dgm:cxn modelId="{B8412988-5455-482C-89A3-0C8734CAA06F}" type="presParOf" srcId="{2E201B44-113A-46F8-9DFF-7869945BD355}" destId="{40F24F0D-8175-4339-B84A-868D09D40C0F}" srcOrd="3" destOrd="0" presId="urn:microsoft.com/office/officeart/2005/8/layout/pyramid3"/>
    <dgm:cxn modelId="{B7195FAC-9858-4700-B96E-04C8BF761989}" type="presParOf" srcId="{40F24F0D-8175-4339-B84A-868D09D40C0F}" destId="{11747DBE-FD51-423B-8935-1C03F294A94A}" srcOrd="0" destOrd="0" presId="urn:microsoft.com/office/officeart/2005/8/layout/pyramid3"/>
    <dgm:cxn modelId="{D865FACA-27BB-4695-BFEE-EE606DF50A33}" type="presParOf" srcId="{40F24F0D-8175-4339-B84A-868D09D40C0F}" destId="{90F62A4D-0694-4DDE-8E15-B425164F306F}" srcOrd="1" destOrd="0" presId="urn:microsoft.com/office/officeart/2005/8/layout/pyramid3"/>
    <dgm:cxn modelId="{500395D1-5F26-48AA-90C0-98C04420F99F}" type="presParOf" srcId="{2E201B44-113A-46F8-9DFF-7869945BD355}" destId="{1CB3F5F5-36BA-4062-BBDC-F75BC8B6DC5E}" srcOrd="4" destOrd="0" presId="urn:microsoft.com/office/officeart/2005/8/layout/pyramid3"/>
    <dgm:cxn modelId="{F536E038-CC4A-47AD-BE92-E379571AFF90}" type="presParOf" srcId="{1CB3F5F5-36BA-4062-BBDC-F75BC8B6DC5E}" destId="{039A9159-8C46-4FCA-92D1-F7113A370E74}" srcOrd="0" destOrd="0" presId="urn:microsoft.com/office/officeart/2005/8/layout/pyramid3"/>
    <dgm:cxn modelId="{E7720D0D-666B-495F-B670-D4E9182D1CCA}" type="presParOf" srcId="{1CB3F5F5-36BA-4062-BBDC-F75BC8B6DC5E}" destId="{3C8990F8-7FF3-478B-8B65-2A94A3D29813}" srcOrd="1" destOrd="0" presId="urn:microsoft.com/office/officeart/2005/8/layout/pyramid3"/>
    <dgm:cxn modelId="{4950E8F7-5A6F-4D50-8234-913E2A23A1EF}" type="presParOf" srcId="{2E201B44-113A-46F8-9DFF-7869945BD355}" destId="{5637103B-0039-4928-90CB-DB36D05E754D}" srcOrd="5" destOrd="0" presId="urn:microsoft.com/office/officeart/2005/8/layout/pyramid3"/>
    <dgm:cxn modelId="{135D004F-57B1-4629-B0CB-B53790A6A48D}" type="presParOf" srcId="{5637103B-0039-4928-90CB-DB36D05E754D}" destId="{6C17637D-CE0C-447A-A128-A7AE1CBE9211}" srcOrd="0" destOrd="0" presId="urn:microsoft.com/office/officeart/2005/8/layout/pyramid3"/>
    <dgm:cxn modelId="{04560E77-5C66-4150-A97B-C8435F10623D}" type="presParOf" srcId="{5637103B-0039-4928-90CB-DB36D05E754D}" destId="{863F0173-9A11-428D-80BC-40BB4D392EA8}" srcOrd="1" destOrd="0" presId="urn:microsoft.com/office/officeart/2005/8/layout/pyramid3"/>
    <dgm:cxn modelId="{E0CDAE56-D063-43AD-A53F-092F73DFAF2A}" type="presParOf" srcId="{2E201B44-113A-46F8-9DFF-7869945BD355}" destId="{F51C46AC-9513-4690-BBC4-9EE71A3212BC}" srcOrd="6" destOrd="0" presId="urn:microsoft.com/office/officeart/2005/8/layout/pyramid3"/>
    <dgm:cxn modelId="{99482324-C5C4-4215-A0AA-983083F7A699}" type="presParOf" srcId="{F51C46AC-9513-4690-BBC4-9EE71A3212BC}" destId="{3FEBCC5D-8D1F-4E99-B8B9-B18B3A37E707}" srcOrd="0" destOrd="0" presId="urn:microsoft.com/office/officeart/2005/8/layout/pyramid3"/>
    <dgm:cxn modelId="{F4866632-F24E-4DCA-9F5C-D9356E4CFD5C}" type="presParOf" srcId="{F51C46AC-9513-4690-BBC4-9EE71A3212BC}" destId="{29728350-9E43-4B94-9AB5-1EB6B1493F41}"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A194C8-D0D0-48F5-B324-6D44798EC1B0}"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10E89370-C256-4DB6-B4E5-DA2773579C31}">
      <dgm:prSet/>
      <dgm:spPr/>
      <dgm:t>
        <a:bodyPr/>
        <a:lstStyle/>
        <a:p>
          <a:pPr>
            <a:lnSpc>
              <a:spcPct val="100000"/>
            </a:lnSpc>
          </a:pPr>
          <a:r>
            <a:rPr lang="nl-BE" b="0" dirty="0"/>
            <a:t>Bekijk opnames als je denkt dat je iets gemist hebt of niet duidelijk is.</a:t>
          </a:r>
          <a:endParaRPr lang="en-US" dirty="0"/>
        </a:p>
      </dgm:t>
    </dgm:pt>
    <dgm:pt modelId="{F71831DA-1741-403D-AFD0-5F47571959E0}" type="parTrans" cxnId="{FE2FD214-FDEE-4F26-A02D-24019FAE17C1}">
      <dgm:prSet/>
      <dgm:spPr/>
      <dgm:t>
        <a:bodyPr/>
        <a:lstStyle/>
        <a:p>
          <a:endParaRPr lang="en-US"/>
        </a:p>
      </dgm:t>
    </dgm:pt>
    <dgm:pt modelId="{AFBE2413-C17B-49B6-A68F-1EA7B23D65B5}" type="sibTrans" cxnId="{FE2FD214-FDEE-4F26-A02D-24019FAE17C1}">
      <dgm:prSet phldrT="01" phldr="0"/>
      <dgm:spPr/>
      <dgm:t>
        <a:bodyPr/>
        <a:lstStyle/>
        <a:p>
          <a:endParaRPr lang="en-US"/>
        </a:p>
      </dgm:t>
    </dgm:pt>
    <dgm:pt modelId="{589D636E-DFE0-4080-9B6A-9042A64648ED}">
      <dgm:prSet/>
      <dgm:spPr/>
      <dgm:t>
        <a:bodyPr/>
        <a:lstStyle/>
        <a:p>
          <a:pPr>
            <a:lnSpc>
              <a:spcPct val="100000"/>
            </a:lnSpc>
          </a:pPr>
          <a:r>
            <a:rPr lang="nl-BE" dirty="0"/>
            <a:t>Download de cursuscode van het kanaal-mappen en test deze zelf.</a:t>
          </a:r>
          <a:endParaRPr lang="en-US" dirty="0"/>
        </a:p>
      </dgm:t>
    </dgm:pt>
    <dgm:pt modelId="{0C962E75-2B17-42EA-8D3B-2CFC945E0870}" type="parTrans" cxnId="{82F194E4-C94E-46C9-9A26-BAE2308897F9}">
      <dgm:prSet/>
      <dgm:spPr/>
      <dgm:t>
        <a:bodyPr/>
        <a:lstStyle/>
        <a:p>
          <a:endParaRPr lang="en-US"/>
        </a:p>
      </dgm:t>
    </dgm:pt>
    <dgm:pt modelId="{02257599-7763-4B7E-A3DB-29F9650D7F54}" type="sibTrans" cxnId="{82F194E4-C94E-46C9-9A26-BAE2308897F9}">
      <dgm:prSet phldrT="02" phldr="0"/>
      <dgm:spPr/>
      <dgm:t>
        <a:bodyPr/>
        <a:lstStyle/>
        <a:p>
          <a:endParaRPr lang="en-US"/>
        </a:p>
      </dgm:t>
    </dgm:pt>
    <dgm:pt modelId="{CA875C4D-38E7-420F-A5BC-7541704DFBA4}">
      <dgm:prSet/>
      <dgm:spPr/>
      <dgm:t>
        <a:bodyPr/>
        <a:lstStyle/>
        <a:p>
          <a:pPr>
            <a:lnSpc>
              <a:spcPct val="100000"/>
            </a:lnSpc>
          </a:pPr>
          <a:r>
            <a:rPr lang="nl-BE" b="0" dirty="0"/>
            <a:t>Zorg ervoor dat je vragen stelt als je iets niet begrijpt.</a:t>
          </a:r>
          <a:endParaRPr lang="en-US" dirty="0"/>
        </a:p>
      </dgm:t>
    </dgm:pt>
    <dgm:pt modelId="{D16B064C-7CA7-4B9A-8105-0F868C382A35}" type="parTrans" cxnId="{69F4FFCB-9454-4DAE-84C9-F2AE833DAAF8}">
      <dgm:prSet/>
      <dgm:spPr/>
      <dgm:t>
        <a:bodyPr/>
        <a:lstStyle/>
        <a:p>
          <a:endParaRPr lang="en-US"/>
        </a:p>
      </dgm:t>
    </dgm:pt>
    <dgm:pt modelId="{A0B0DCDB-2804-41A8-A541-7873C32528B0}" type="sibTrans" cxnId="{69F4FFCB-9454-4DAE-84C9-F2AE833DAAF8}">
      <dgm:prSet phldrT="03" phldr="0"/>
      <dgm:spPr/>
      <dgm:t>
        <a:bodyPr/>
        <a:lstStyle/>
        <a:p>
          <a:endParaRPr lang="en-US"/>
        </a:p>
      </dgm:t>
    </dgm:pt>
    <dgm:pt modelId="{F2C4A9EE-123C-4773-AC8D-580F51A19807}" type="pres">
      <dgm:prSet presAssocID="{79A194C8-D0D0-48F5-B324-6D44798EC1B0}" presName="root" presStyleCnt="0">
        <dgm:presLayoutVars>
          <dgm:dir/>
          <dgm:resizeHandles val="exact"/>
        </dgm:presLayoutVars>
      </dgm:prSet>
      <dgm:spPr/>
    </dgm:pt>
    <dgm:pt modelId="{72730095-74A5-4219-BD65-9299CB453ED9}" type="pres">
      <dgm:prSet presAssocID="{10E89370-C256-4DB6-B4E5-DA2773579C31}" presName="compNode" presStyleCnt="0"/>
      <dgm:spPr/>
    </dgm:pt>
    <dgm:pt modelId="{9BCB5CCF-5DEA-4CD6-9B37-B1383F642DFE}" type="pres">
      <dgm:prSet presAssocID="{10E89370-C256-4DB6-B4E5-DA2773579C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deo camera"/>
        </a:ext>
      </dgm:extLst>
    </dgm:pt>
    <dgm:pt modelId="{985882A1-3642-467A-8AAC-8BAF5E1B8146}" type="pres">
      <dgm:prSet presAssocID="{10E89370-C256-4DB6-B4E5-DA2773579C31}" presName="spaceRect" presStyleCnt="0"/>
      <dgm:spPr/>
    </dgm:pt>
    <dgm:pt modelId="{A2719923-60FD-4086-B2C1-D37563038C1C}" type="pres">
      <dgm:prSet presAssocID="{10E89370-C256-4DB6-B4E5-DA2773579C31}" presName="textRect" presStyleLbl="revTx" presStyleIdx="0" presStyleCnt="3">
        <dgm:presLayoutVars>
          <dgm:chMax val="1"/>
          <dgm:chPref val="1"/>
        </dgm:presLayoutVars>
      </dgm:prSet>
      <dgm:spPr/>
    </dgm:pt>
    <dgm:pt modelId="{D0A6DBEF-1099-42F5-B289-9F65DBDFE1A1}" type="pres">
      <dgm:prSet presAssocID="{AFBE2413-C17B-49B6-A68F-1EA7B23D65B5}" presName="sibTrans" presStyleCnt="0"/>
      <dgm:spPr/>
    </dgm:pt>
    <dgm:pt modelId="{F3F11F76-5DBA-4844-A84F-9E2379EB5126}" type="pres">
      <dgm:prSet presAssocID="{589D636E-DFE0-4080-9B6A-9042A64648ED}" presName="compNode" presStyleCnt="0"/>
      <dgm:spPr/>
    </dgm:pt>
    <dgm:pt modelId="{957742FE-BCBB-406D-B101-7DCF50187948}" type="pres">
      <dgm:prSet presAssocID="{589D636E-DFE0-4080-9B6A-9042A64648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wnload"/>
        </a:ext>
      </dgm:extLst>
    </dgm:pt>
    <dgm:pt modelId="{C8A2E916-CB8F-4944-A86C-70AC3D906203}" type="pres">
      <dgm:prSet presAssocID="{589D636E-DFE0-4080-9B6A-9042A64648ED}" presName="spaceRect" presStyleCnt="0"/>
      <dgm:spPr/>
    </dgm:pt>
    <dgm:pt modelId="{7E85CE57-15DD-4534-861A-853B20E5DF2C}" type="pres">
      <dgm:prSet presAssocID="{589D636E-DFE0-4080-9B6A-9042A64648ED}" presName="textRect" presStyleLbl="revTx" presStyleIdx="1" presStyleCnt="3">
        <dgm:presLayoutVars>
          <dgm:chMax val="1"/>
          <dgm:chPref val="1"/>
        </dgm:presLayoutVars>
      </dgm:prSet>
      <dgm:spPr/>
    </dgm:pt>
    <dgm:pt modelId="{921F22D3-5A81-4BF5-8142-2463585CD3D7}" type="pres">
      <dgm:prSet presAssocID="{02257599-7763-4B7E-A3DB-29F9650D7F54}" presName="sibTrans" presStyleCnt="0"/>
      <dgm:spPr/>
    </dgm:pt>
    <dgm:pt modelId="{3266B9B2-98F6-4547-B9CB-8C535CEB5A4E}" type="pres">
      <dgm:prSet presAssocID="{CA875C4D-38E7-420F-A5BC-7541704DFBA4}" presName="compNode" presStyleCnt="0"/>
      <dgm:spPr/>
    </dgm:pt>
    <dgm:pt modelId="{26EA74B5-DC96-441C-957D-C84F8D370EEF}" type="pres">
      <dgm:prSet presAssocID="{CA875C4D-38E7-420F-A5BC-7541704DF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 mark"/>
        </a:ext>
      </dgm:extLst>
    </dgm:pt>
    <dgm:pt modelId="{2B6B2D4A-523E-41AC-8619-7C1699B1E9D5}" type="pres">
      <dgm:prSet presAssocID="{CA875C4D-38E7-420F-A5BC-7541704DFBA4}" presName="spaceRect" presStyleCnt="0"/>
      <dgm:spPr/>
    </dgm:pt>
    <dgm:pt modelId="{6E1C2E7F-3AAB-4F49-A5E3-9A6A5DB9FA82}" type="pres">
      <dgm:prSet presAssocID="{CA875C4D-38E7-420F-A5BC-7541704DFBA4}" presName="textRect" presStyleLbl="revTx" presStyleIdx="2" presStyleCnt="3">
        <dgm:presLayoutVars>
          <dgm:chMax val="1"/>
          <dgm:chPref val="1"/>
        </dgm:presLayoutVars>
      </dgm:prSet>
      <dgm:spPr/>
    </dgm:pt>
  </dgm:ptLst>
  <dgm:cxnLst>
    <dgm:cxn modelId="{FE2FD214-FDEE-4F26-A02D-24019FAE17C1}" srcId="{79A194C8-D0D0-48F5-B324-6D44798EC1B0}" destId="{10E89370-C256-4DB6-B4E5-DA2773579C31}" srcOrd="0" destOrd="0" parTransId="{F71831DA-1741-403D-AFD0-5F47571959E0}" sibTransId="{AFBE2413-C17B-49B6-A68F-1EA7B23D65B5}"/>
    <dgm:cxn modelId="{AB4C7F34-FAB4-4C2E-97AA-ED732FC0E017}" type="presOf" srcId="{79A194C8-D0D0-48F5-B324-6D44798EC1B0}" destId="{F2C4A9EE-123C-4773-AC8D-580F51A19807}" srcOrd="0" destOrd="0" presId="urn:microsoft.com/office/officeart/2018/2/layout/IconLabelList"/>
    <dgm:cxn modelId="{A629A57A-F157-4CFD-A176-FE977A31278B}" type="presOf" srcId="{10E89370-C256-4DB6-B4E5-DA2773579C31}" destId="{A2719923-60FD-4086-B2C1-D37563038C1C}" srcOrd="0" destOrd="0" presId="urn:microsoft.com/office/officeart/2018/2/layout/IconLabelList"/>
    <dgm:cxn modelId="{C88BA2B8-F822-4AE7-97B7-150B38BF9610}" type="presOf" srcId="{589D636E-DFE0-4080-9B6A-9042A64648ED}" destId="{7E85CE57-15DD-4534-861A-853B20E5DF2C}" srcOrd="0" destOrd="0" presId="urn:microsoft.com/office/officeart/2018/2/layout/IconLabelList"/>
    <dgm:cxn modelId="{69F4FFCB-9454-4DAE-84C9-F2AE833DAAF8}" srcId="{79A194C8-D0D0-48F5-B324-6D44798EC1B0}" destId="{CA875C4D-38E7-420F-A5BC-7541704DFBA4}" srcOrd="2" destOrd="0" parTransId="{D16B064C-7CA7-4B9A-8105-0F868C382A35}" sibTransId="{A0B0DCDB-2804-41A8-A541-7873C32528B0}"/>
    <dgm:cxn modelId="{82F194E4-C94E-46C9-9A26-BAE2308897F9}" srcId="{79A194C8-D0D0-48F5-B324-6D44798EC1B0}" destId="{589D636E-DFE0-4080-9B6A-9042A64648ED}" srcOrd="1" destOrd="0" parTransId="{0C962E75-2B17-42EA-8D3B-2CFC945E0870}" sibTransId="{02257599-7763-4B7E-A3DB-29F9650D7F54}"/>
    <dgm:cxn modelId="{BC8CA4F5-69EF-4EC5-A7F1-3F8FC790D3BB}" type="presOf" srcId="{CA875C4D-38E7-420F-A5BC-7541704DFBA4}" destId="{6E1C2E7F-3AAB-4F49-A5E3-9A6A5DB9FA82}" srcOrd="0" destOrd="0" presId="urn:microsoft.com/office/officeart/2018/2/layout/IconLabelList"/>
    <dgm:cxn modelId="{DF41E839-EA70-495D-8F92-D6C14136712E}" type="presParOf" srcId="{F2C4A9EE-123C-4773-AC8D-580F51A19807}" destId="{72730095-74A5-4219-BD65-9299CB453ED9}" srcOrd="0" destOrd="0" presId="urn:microsoft.com/office/officeart/2018/2/layout/IconLabelList"/>
    <dgm:cxn modelId="{D33EBEAB-CCD5-46E5-959B-8D4E8936E2B7}" type="presParOf" srcId="{72730095-74A5-4219-BD65-9299CB453ED9}" destId="{9BCB5CCF-5DEA-4CD6-9B37-B1383F642DFE}" srcOrd="0" destOrd="0" presId="urn:microsoft.com/office/officeart/2018/2/layout/IconLabelList"/>
    <dgm:cxn modelId="{0F8912E1-1F9A-4732-AE01-8E195F1DB791}" type="presParOf" srcId="{72730095-74A5-4219-BD65-9299CB453ED9}" destId="{985882A1-3642-467A-8AAC-8BAF5E1B8146}" srcOrd="1" destOrd="0" presId="urn:microsoft.com/office/officeart/2018/2/layout/IconLabelList"/>
    <dgm:cxn modelId="{30138629-E4D7-478E-8EED-8486B0502B47}" type="presParOf" srcId="{72730095-74A5-4219-BD65-9299CB453ED9}" destId="{A2719923-60FD-4086-B2C1-D37563038C1C}" srcOrd="2" destOrd="0" presId="urn:microsoft.com/office/officeart/2018/2/layout/IconLabelList"/>
    <dgm:cxn modelId="{F2619232-175E-4900-8738-37D657AF71FD}" type="presParOf" srcId="{F2C4A9EE-123C-4773-AC8D-580F51A19807}" destId="{D0A6DBEF-1099-42F5-B289-9F65DBDFE1A1}" srcOrd="1" destOrd="0" presId="urn:microsoft.com/office/officeart/2018/2/layout/IconLabelList"/>
    <dgm:cxn modelId="{3B08E431-BA8C-436E-9F05-F5C028FB8C87}" type="presParOf" srcId="{F2C4A9EE-123C-4773-AC8D-580F51A19807}" destId="{F3F11F76-5DBA-4844-A84F-9E2379EB5126}" srcOrd="2" destOrd="0" presId="urn:microsoft.com/office/officeart/2018/2/layout/IconLabelList"/>
    <dgm:cxn modelId="{AB62D5BE-C30B-4E4A-8408-31E68E42B0CA}" type="presParOf" srcId="{F3F11F76-5DBA-4844-A84F-9E2379EB5126}" destId="{957742FE-BCBB-406D-B101-7DCF50187948}" srcOrd="0" destOrd="0" presId="urn:microsoft.com/office/officeart/2018/2/layout/IconLabelList"/>
    <dgm:cxn modelId="{640C87A1-B81A-4523-A23F-C655C15DC6EB}" type="presParOf" srcId="{F3F11F76-5DBA-4844-A84F-9E2379EB5126}" destId="{C8A2E916-CB8F-4944-A86C-70AC3D906203}" srcOrd="1" destOrd="0" presId="urn:microsoft.com/office/officeart/2018/2/layout/IconLabelList"/>
    <dgm:cxn modelId="{B260EFB6-B9EE-4052-B520-161F1E0E3DD7}" type="presParOf" srcId="{F3F11F76-5DBA-4844-A84F-9E2379EB5126}" destId="{7E85CE57-15DD-4534-861A-853B20E5DF2C}" srcOrd="2" destOrd="0" presId="urn:microsoft.com/office/officeart/2018/2/layout/IconLabelList"/>
    <dgm:cxn modelId="{44D6D3AE-F051-41BE-99F4-7AD47D1BD556}" type="presParOf" srcId="{F2C4A9EE-123C-4773-AC8D-580F51A19807}" destId="{921F22D3-5A81-4BF5-8142-2463585CD3D7}" srcOrd="3" destOrd="0" presId="urn:microsoft.com/office/officeart/2018/2/layout/IconLabelList"/>
    <dgm:cxn modelId="{C7BD9CE5-6179-4149-B32F-E9B09342DD4B}" type="presParOf" srcId="{F2C4A9EE-123C-4773-AC8D-580F51A19807}" destId="{3266B9B2-98F6-4547-B9CB-8C535CEB5A4E}" srcOrd="4" destOrd="0" presId="urn:microsoft.com/office/officeart/2018/2/layout/IconLabelList"/>
    <dgm:cxn modelId="{2FC376F1-D9D1-4587-AE6E-98BF975E9942}" type="presParOf" srcId="{3266B9B2-98F6-4547-B9CB-8C535CEB5A4E}" destId="{26EA74B5-DC96-441C-957D-C84F8D370EEF}" srcOrd="0" destOrd="0" presId="urn:microsoft.com/office/officeart/2018/2/layout/IconLabelList"/>
    <dgm:cxn modelId="{FDB825CB-6D5C-4BD7-A58A-86C742F64419}" type="presParOf" srcId="{3266B9B2-98F6-4547-B9CB-8C535CEB5A4E}" destId="{2B6B2D4A-523E-41AC-8619-7C1699B1E9D5}" srcOrd="1" destOrd="0" presId="urn:microsoft.com/office/officeart/2018/2/layout/IconLabelList"/>
    <dgm:cxn modelId="{DFC5374E-9BD2-4977-829E-53B81722045D}" type="presParOf" srcId="{3266B9B2-98F6-4547-B9CB-8C535CEB5A4E}" destId="{6E1C2E7F-3AAB-4F49-A5E3-9A6A5DB9FA8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077A97-E844-4D59-A2CC-0658D3050D8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A32A263-8955-48D9-8FA4-3CA6C0E28871}">
      <dgm:prSet/>
      <dgm:spPr/>
      <dgm:t>
        <a:bodyPr/>
        <a:lstStyle/>
        <a:p>
          <a:pPr>
            <a:lnSpc>
              <a:spcPct val="100000"/>
            </a:lnSpc>
          </a:pPr>
          <a:r>
            <a:rPr lang="nl-BE" dirty="0"/>
            <a:t>Dubbelcheck aan de hand van cursusnotitieblokken</a:t>
          </a:r>
          <a:br>
            <a:rPr lang="nl-BE" dirty="0"/>
          </a:br>
          <a:r>
            <a:rPr lang="nl-BE" dirty="0"/>
            <a:t>Snel zoeken op Google of </a:t>
          </a:r>
          <a:r>
            <a:rPr lang="nl-BE" dirty="0" err="1"/>
            <a:t>StackOverflow</a:t>
          </a:r>
          <a:br>
            <a:rPr lang="nl-BE" dirty="0"/>
          </a:br>
          <a:r>
            <a:rPr lang="nl-BE" dirty="0"/>
            <a:t>Neem contact op met de instructeur via e-mail of chat</a:t>
          </a:r>
          <a:br>
            <a:rPr lang="nl-BE" dirty="0"/>
          </a:br>
          <a:r>
            <a:rPr lang="en-US" dirty="0" err="1"/>
            <a:t>Bekijk</a:t>
          </a:r>
          <a:r>
            <a:rPr lang="en-US" dirty="0"/>
            <a:t> het </a:t>
          </a:r>
          <a:r>
            <a:rPr lang="en-US" dirty="0" err="1"/>
            <a:t>vragenkanaal</a:t>
          </a:r>
          <a:endParaRPr lang="en-US" dirty="0"/>
        </a:p>
      </dgm:t>
    </dgm:pt>
    <dgm:pt modelId="{DA7C8D00-8307-43BF-95AA-5EEA3C29D119}" type="parTrans" cxnId="{6BA77183-FACC-4517-822A-34B861D29ECC}">
      <dgm:prSet/>
      <dgm:spPr/>
      <dgm:t>
        <a:bodyPr/>
        <a:lstStyle/>
        <a:p>
          <a:endParaRPr lang="en-US"/>
        </a:p>
      </dgm:t>
    </dgm:pt>
    <dgm:pt modelId="{7BB5E26C-9690-4030-B177-0D1EBF8F04A0}" type="sibTrans" cxnId="{6BA77183-FACC-4517-822A-34B861D29ECC}">
      <dgm:prSet/>
      <dgm:spPr/>
      <dgm:t>
        <a:bodyPr/>
        <a:lstStyle/>
        <a:p>
          <a:endParaRPr lang="en-US"/>
        </a:p>
      </dgm:t>
    </dgm:pt>
    <dgm:pt modelId="{4BAA7ADB-E303-4B61-BDBA-585C1F4A9DD8}">
      <dgm:prSet custT="1"/>
      <dgm:spPr/>
      <dgm:t>
        <a:bodyPr/>
        <a:lstStyle/>
        <a:p>
          <a:pPr>
            <a:lnSpc>
              <a:spcPct val="100000"/>
            </a:lnSpc>
          </a:pPr>
          <a:r>
            <a:rPr lang="en-US" sz="1400" dirty="0"/>
            <a:t>Submit new question in het </a:t>
          </a:r>
          <a:r>
            <a:rPr lang="en-US" sz="1400" dirty="0" err="1"/>
            <a:t>vragenkanaal</a:t>
          </a:r>
          <a:endParaRPr lang="en-US" sz="1400" dirty="0"/>
        </a:p>
      </dgm:t>
    </dgm:pt>
    <dgm:pt modelId="{EC654EA5-65AB-4825-A663-211DCFF3AB64}" type="parTrans" cxnId="{F3668194-044C-4B29-94F0-3550E71A282E}">
      <dgm:prSet/>
      <dgm:spPr/>
      <dgm:t>
        <a:bodyPr/>
        <a:lstStyle/>
        <a:p>
          <a:endParaRPr lang="en-US"/>
        </a:p>
      </dgm:t>
    </dgm:pt>
    <dgm:pt modelId="{E66E4136-B0D9-4438-96A7-16916761C7C5}" type="sibTrans" cxnId="{F3668194-044C-4B29-94F0-3550E71A282E}">
      <dgm:prSet/>
      <dgm:spPr/>
      <dgm:t>
        <a:bodyPr/>
        <a:lstStyle/>
        <a:p>
          <a:endParaRPr lang="en-US"/>
        </a:p>
      </dgm:t>
    </dgm:pt>
    <dgm:pt modelId="{71C8B911-8262-4F23-8981-CDF228C0FC05}">
      <dgm:prSet/>
      <dgm:spPr/>
      <dgm:t>
        <a:bodyPr/>
        <a:lstStyle/>
        <a:p>
          <a:pPr>
            <a:lnSpc>
              <a:spcPct val="100000"/>
            </a:lnSpc>
          </a:pPr>
          <a:r>
            <a:rPr lang="nl-BE" dirty="0"/>
            <a:t>Details over wat je hebt geprobeerd</a:t>
          </a:r>
          <a:endParaRPr lang="en-US" dirty="0"/>
        </a:p>
      </dgm:t>
    </dgm:pt>
    <dgm:pt modelId="{FB44B09E-3631-4106-91AE-09DA0AB2EE93}" type="parTrans" cxnId="{5B5D3CF0-5DA2-4CD9-98AB-755B0C7482EA}">
      <dgm:prSet/>
      <dgm:spPr/>
      <dgm:t>
        <a:bodyPr/>
        <a:lstStyle/>
        <a:p>
          <a:endParaRPr lang="en-US"/>
        </a:p>
      </dgm:t>
    </dgm:pt>
    <dgm:pt modelId="{79CB944F-4677-4A7E-B877-E335B8503923}" type="sibTrans" cxnId="{5B5D3CF0-5DA2-4CD9-98AB-755B0C7482EA}">
      <dgm:prSet/>
      <dgm:spPr/>
      <dgm:t>
        <a:bodyPr/>
        <a:lstStyle/>
        <a:p>
          <a:endParaRPr lang="en-US"/>
        </a:p>
      </dgm:t>
    </dgm:pt>
    <dgm:pt modelId="{0949414C-8B72-42AC-A49C-44EEDC88A70F}">
      <dgm:prSet/>
      <dgm:spPr/>
      <dgm:t>
        <a:bodyPr/>
        <a:lstStyle/>
        <a:p>
          <a:pPr>
            <a:lnSpc>
              <a:spcPct val="100000"/>
            </a:lnSpc>
          </a:pPr>
          <a:r>
            <a:rPr lang="nl-BE" dirty="0"/>
            <a:t>Schermafbeelding van fout of code </a:t>
          </a:r>
          <a:endParaRPr lang="en-US" dirty="0"/>
        </a:p>
      </dgm:t>
    </dgm:pt>
    <dgm:pt modelId="{B3A2A9CB-7C03-4055-8A82-9F3C558176B9}" type="parTrans" cxnId="{4A523134-FF4D-4074-BF17-662FC2955AD7}">
      <dgm:prSet/>
      <dgm:spPr/>
      <dgm:t>
        <a:bodyPr/>
        <a:lstStyle/>
        <a:p>
          <a:endParaRPr lang="en-US"/>
        </a:p>
      </dgm:t>
    </dgm:pt>
    <dgm:pt modelId="{5F37EF6A-85EF-4FE2-A594-E8031FE2F6AF}" type="sibTrans" cxnId="{4A523134-FF4D-4074-BF17-662FC2955AD7}">
      <dgm:prSet/>
      <dgm:spPr/>
      <dgm:t>
        <a:bodyPr/>
        <a:lstStyle/>
        <a:p>
          <a:endParaRPr lang="en-US"/>
        </a:p>
      </dgm:t>
    </dgm:pt>
    <dgm:pt modelId="{539B6E1E-E1FF-469E-BD29-EB877718C9F9}" type="pres">
      <dgm:prSet presAssocID="{F2077A97-E844-4D59-A2CC-0658D3050D83}" presName="root" presStyleCnt="0">
        <dgm:presLayoutVars>
          <dgm:dir/>
          <dgm:resizeHandles val="exact"/>
        </dgm:presLayoutVars>
      </dgm:prSet>
      <dgm:spPr/>
    </dgm:pt>
    <dgm:pt modelId="{65D3D274-60FC-4CD2-950A-2277631811E1}" type="pres">
      <dgm:prSet presAssocID="{DA32A263-8955-48D9-8FA4-3CA6C0E28871}" presName="compNode" presStyleCnt="0"/>
      <dgm:spPr/>
    </dgm:pt>
    <dgm:pt modelId="{920F5B52-BAAF-4734-BCDE-324A7A9CBF59}" type="pres">
      <dgm:prSet presAssocID="{DA32A263-8955-48D9-8FA4-3CA6C0E28871}" presName="bgRect" presStyleLbl="bgShp" presStyleIdx="0" presStyleCnt="2"/>
      <dgm:spPr/>
    </dgm:pt>
    <dgm:pt modelId="{19B2F803-A111-48D6-875A-B1F210703B66}" type="pres">
      <dgm:prSet presAssocID="{DA32A263-8955-48D9-8FA4-3CA6C0E2887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Bubble"/>
        </a:ext>
      </dgm:extLst>
    </dgm:pt>
    <dgm:pt modelId="{EC0FF825-C076-4463-A439-2D583BE068E4}" type="pres">
      <dgm:prSet presAssocID="{DA32A263-8955-48D9-8FA4-3CA6C0E28871}" presName="spaceRect" presStyleCnt="0"/>
      <dgm:spPr/>
    </dgm:pt>
    <dgm:pt modelId="{7D3B6F10-2145-4F4A-962A-3591E9F267CE}" type="pres">
      <dgm:prSet presAssocID="{DA32A263-8955-48D9-8FA4-3CA6C0E28871}" presName="parTx" presStyleLbl="revTx" presStyleIdx="0" presStyleCnt="3">
        <dgm:presLayoutVars>
          <dgm:chMax val="0"/>
          <dgm:chPref val="0"/>
        </dgm:presLayoutVars>
      </dgm:prSet>
      <dgm:spPr/>
    </dgm:pt>
    <dgm:pt modelId="{CE38EC1E-0E69-48CE-BC5C-0BEBCEF54765}" type="pres">
      <dgm:prSet presAssocID="{7BB5E26C-9690-4030-B177-0D1EBF8F04A0}" presName="sibTrans" presStyleCnt="0"/>
      <dgm:spPr/>
    </dgm:pt>
    <dgm:pt modelId="{29013923-7A1E-4A59-9290-DCF03BFADD47}" type="pres">
      <dgm:prSet presAssocID="{4BAA7ADB-E303-4B61-BDBA-585C1F4A9DD8}" presName="compNode" presStyleCnt="0"/>
      <dgm:spPr/>
    </dgm:pt>
    <dgm:pt modelId="{AB2FA2BA-422D-4DC5-94C2-5DBC78DA09A7}" type="pres">
      <dgm:prSet presAssocID="{4BAA7ADB-E303-4B61-BDBA-585C1F4A9DD8}" presName="bgRect" presStyleLbl="bgShp" presStyleIdx="1" presStyleCnt="2"/>
      <dgm:spPr/>
    </dgm:pt>
    <dgm:pt modelId="{95F2CC29-E777-4E09-BF88-4514189DB5F3}" type="pres">
      <dgm:prSet presAssocID="{4BAA7ADB-E303-4B61-BDBA-585C1F4A9D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643C7BAE-E399-4720-9861-D1FDEC75ED7E}" type="pres">
      <dgm:prSet presAssocID="{4BAA7ADB-E303-4B61-BDBA-585C1F4A9DD8}" presName="spaceRect" presStyleCnt="0"/>
      <dgm:spPr/>
    </dgm:pt>
    <dgm:pt modelId="{F5BC85D3-6BBA-4FA1-A211-A31E0E019BFF}" type="pres">
      <dgm:prSet presAssocID="{4BAA7ADB-E303-4B61-BDBA-585C1F4A9DD8}" presName="parTx" presStyleLbl="revTx" presStyleIdx="1" presStyleCnt="3" custScaleX="112421">
        <dgm:presLayoutVars>
          <dgm:chMax val="0"/>
          <dgm:chPref val="0"/>
        </dgm:presLayoutVars>
      </dgm:prSet>
      <dgm:spPr/>
    </dgm:pt>
    <dgm:pt modelId="{40CB0020-C175-44C8-A679-A72EAA056E1C}" type="pres">
      <dgm:prSet presAssocID="{4BAA7ADB-E303-4B61-BDBA-585C1F4A9DD8}" presName="desTx" presStyleLbl="revTx" presStyleIdx="2" presStyleCnt="3" custScaleX="90005">
        <dgm:presLayoutVars/>
      </dgm:prSet>
      <dgm:spPr/>
    </dgm:pt>
  </dgm:ptLst>
  <dgm:cxnLst>
    <dgm:cxn modelId="{48E15F13-7E5E-4251-AC08-BDE3C7218ED5}" type="presOf" srcId="{F2077A97-E844-4D59-A2CC-0658D3050D83}" destId="{539B6E1E-E1FF-469E-BD29-EB877718C9F9}" srcOrd="0" destOrd="0" presId="urn:microsoft.com/office/officeart/2018/2/layout/IconVerticalSolidList"/>
    <dgm:cxn modelId="{4A523134-FF4D-4074-BF17-662FC2955AD7}" srcId="{4BAA7ADB-E303-4B61-BDBA-585C1F4A9DD8}" destId="{0949414C-8B72-42AC-A49C-44EEDC88A70F}" srcOrd="1" destOrd="0" parTransId="{B3A2A9CB-7C03-4055-8A82-9F3C558176B9}" sibTransId="{5F37EF6A-85EF-4FE2-A594-E8031FE2F6AF}"/>
    <dgm:cxn modelId="{6BA77183-FACC-4517-822A-34B861D29ECC}" srcId="{F2077A97-E844-4D59-A2CC-0658D3050D83}" destId="{DA32A263-8955-48D9-8FA4-3CA6C0E28871}" srcOrd="0" destOrd="0" parTransId="{DA7C8D00-8307-43BF-95AA-5EEA3C29D119}" sibTransId="{7BB5E26C-9690-4030-B177-0D1EBF8F04A0}"/>
    <dgm:cxn modelId="{F3668194-044C-4B29-94F0-3550E71A282E}" srcId="{F2077A97-E844-4D59-A2CC-0658D3050D83}" destId="{4BAA7ADB-E303-4B61-BDBA-585C1F4A9DD8}" srcOrd="1" destOrd="0" parTransId="{EC654EA5-65AB-4825-A663-211DCFF3AB64}" sibTransId="{E66E4136-B0D9-4438-96A7-16916761C7C5}"/>
    <dgm:cxn modelId="{8B1829B0-95AF-4C3C-9493-E60C510CD88A}" type="presOf" srcId="{DA32A263-8955-48D9-8FA4-3CA6C0E28871}" destId="{7D3B6F10-2145-4F4A-962A-3591E9F267CE}" srcOrd="0" destOrd="0" presId="urn:microsoft.com/office/officeart/2018/2/layout/IconVerticalSolidList"/>
    <dgm:cxn modelId="{22795EB5-845B-4852-977F-5548631F4FB4}" type="presOf" srcId="{4BAA7ADB-E303-4B61-BDBA-585C1F4A9DD8}" destId="{F5BC85D3-6BBA-4FA1-A211-A31E0E019BFF}" srcOrd="0" destOrd="0" presId="urn:microsoft.com/office/officeart/2018/2/layout/IconVerticalSolidList"/>
    <dgm:cxn modelId="{96134DCF-A626-4D5F-93A8-023B9C555C11}" type="presOf" srcId="{0949414C-8B72-42AC-A49C-44EEDC88A70F}" destId="{40CB0020-C175-44C8-A679-A72EAA056E1C}" srcOrd="0" destOrd="1" presId="urn:microsoft.com/office/officeart/2018/2/layout/IconVerticalSolidList"/>
    <dgm:cxn modelId="{5B5D3CF0-5DA2-4CD9-98AB-755B0C7482EA}" srcId="{4BAA7ADB-E303-4B61-BDBA-585C1F4A9DD8}" destId="{71C8B911-8262-4F23-8981-CDF228C0FC05}" srcOrd="0" destOrd="0" parTransId="{FB44B09E-3631-4106-91AE-09DA0AB2EE93}" sibTransId="{79CB944F-4677-4A7E-B877-E335B8503923}"/>
    <dgm:cxn modelId="{FF585AF0-6F27-4140-A2C2-5BFA8D8895AD}" type="presOf" srcId="{71C8B911-8262-4F23-8981-CDF228C0FC05}" destId="{40CB0020-C175-44C8-A679-A72EAA056E1C}" srcOrd="0" destOrd="0" presId="urn:microsoft.com/office/officeart/2018/2/layout/IconVerticalSolidList"/>
    <dgm:cxn modelId="{1538AFFA-0802-41AB-B103-21FA65F40786}" type="presParOf" srcId="{539B6E1E-E1FF-469E-BD29-EB877718C9F9}" destId="{65D3D274-60FC-4CD2-950A-2277631811E1}" srcOrd="0" destOrd="0" presId="urn:microsoft.com/office/officeart/2018/2/layout/IconVerticalSolidList"/>
    <dgm:cxn modelId="{F23BB470-9A26-488B-AA7E-9F0B4178DC9F}" type="presParOf" srcId="{65D3D274-60FC-4CD2-950A-2277631811E1}" destId="{920F5B52-BAAF-4734-BCDE-324A7A9CBF59}" srcOrd="0" destOrd="0" presId="urn:microsoft.com/office/officeart/2018/2/layout/IconVerticalSolidList"/>
    <dgm:cxn modelId="{E55798B4-0571-4EF3-9793-C9D86F28A4A2}" type="presParOf" srcId="{65D3D274-60FC-4CD2-950A-2277631811E1}" destId="{19B2F803-A111-48D6-875A-B1F210703B66}" srcOrd="1" destOrd="0" presId="urn:microsoft.com/office/officeart/2018/2/layout/IconVerticalSolidList"/>
    <dgm:cxn modelId="{20CDC936-4E6B-4E19-BC6C-8AAA304AF6F4}" type="presParOf" srcId="{65D3D274-60FC-4CD2-950A-2277631811E1}" destId="{EC0FF825-C076-4463-A439-2D583BE068E4}" srcOrd="2" destOrd="0" presId="urn:microsoft.com/office/officeart/2018/2/layout/IconVerticalSolidList"/>
    <dgm:cxn modelId="{AAA2CCCA-6046-4653-8333-4AB9489D2270}" type="presParOf" srcId="{65D3D274-60FC-4CD2-950A-2277631811E1}" destId="{7D3B6F10-2145-4F4A-962A-3591E9F267CE}" srcOrd="3" destOrd="0" presId="urn:microsoft.com/office/officeart/2018/2/layout/IconVerticalSolidList"/>
    <dgm:cxn modelId="{80DDF57D-11EC-4780-938A-854681C79BFC}" type="presParOf" srcId="{539B6E1E-E1FF-469E-BD29-EB877718C9F9}" destId="{CE38EC1E-0E69-48CE-BC5C-0BEBCEF54765}" srcOrd="1" destOrd="0" presId="urn:microsoft.com/office/officeart/2018/2/layout/IconVerticalSolidList"/>
    <dgm:cxn modelId="{8559844A-E6A4-4363-9337-77F9DE7C4162}" type="presParOf" srcId="{539B6E1E-E1FF-469E-BD29-EB877718C9F9}" destId="{29013923-7A1E-4A59-9290-DCF03BFADD47}" srcOrd="2" destOrd="0" presId="urn:microsoft.com/office/officeart/2018/2/layout/IconVerticalSolidList"/>
    <dgm:cxn modelId="{FCAB6C42-340A-42D5-8D99-1EB0AE51F396}" type="presParOf" srcId="{29013923-7A1E-4A59-9290-DCF03BFADD47}" destId="{AB2FA2BA-422D-4DC5-94C2-5DBC78DA09A7}" srcOrd="0" destOrd="0" presId="urn:microsoft.com/office/officeart/2018/2/layout/IconVerticalSolidList"/>
    <dgm:cxn modelId="{0225DC9E-BBA9-41A8-87DD-034B437A6DEF}" type="presParOf" srcId="{29013923-7A1E-4A59-9290-DCF03BFADD47}" destId="{95F2CC29-E777-4E09-BF88-4514189DB5F3}" srcOrd="1" destOrd="0" presId="urn:microsoft.com/office/officeart/2018/2/layout/IconVerticalSolidList"/>
    <dgm:cxn modelId="{52041324-80DC-4AAE-856D-1770ADA087FE}" type="presParOf" srcId="{29013923-7A1E-4A59-9290-DCF03BFADD47}" destId="{643C7BAE-E399-4720-9861-D1FDEC75ED7E}" srcOrd="2" destOrd="0" presId="urn:microsoft.com/office/officeart/2018/2/layout/IconVerticalSolidList"/>
    <dgm:cxn modelId="{94F22727-5EC0-494B-B177-BD1859EB9DCF}" type="presParOf" srcId="{29013923-7A1E-4A59-9290-DCF03BFADD47}" destId="{F5BC85D3-6BBA-4FA1-A211-A31E0E019BFF}" srcOrd="3" destOrd="0" presId="urn:microsoft.com/office/officeart/2018/2/layout/IconVerticalSolidList"/>
    <dgm:cxn modelId="{0838B3F6-D584-4225-89E1-DF25C23AF846}" type="presParOf" srcId="{29013923-7A1E-4A59-9290-DCF03BFADD47}" destId="{40CB0020-C175-44C8-A679-A72EAA056E1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71A957-4DA2-4205-843E-AA0EFC03F2B7}"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B35C8E4A-1F1F-446C-8EFC-EFC1D9AA03E7}">
      <dgm:prSet/>
      <dgm:spPr/>
      <dgm:t>
        <a:bodyPr/>
        <a:lstStyle/>
        <a:p>
          <a:r>
            <a:rPr lang="nl-BE" dirty="0"/>
            <a:t>Kiezen tussen Python 2 versus 3 was vroeger een zeer moeilijke beslissing voor nieuwkomers in de programmeertaal Python.</a:t>
          </a:r>
          <a:endParaRPr lang="en-US" dirty="0"/>
        </a:p>
      </dgm:t>
    </dgm:pt>
    <dgm:pt modelId="{00DE0FAC-F91F-4E35-BD54-ABF6F8562174}" type="parTrans" cxnId="{A991E329-11C8-4ECC-8911-D73021469076}">
      <dgm:prSet/>
      <dgm:spPr/>
      <dgm:t>
        <a:bodyPr/>
        <a:lstStyle/>
        <a:p>
          <a:endParaRPr lang="en-US"/>
        </a:p>
      </dgm:t>
    </dgm:pt>
    <dgm:pt modelId="{111A4812-69D9-4E9C-A442-F0A0F9F78816}" type="sibTrans" cxnId="{A991E329-11C8-4ECC-8911-D73021469076}">
      <dgm:prSet/>
      <dgm:spPr/>
      <dgm:t>
        <a:bodyPr/>
        <a:lstStyle/>
        <a:p>
          <a:endParaRPr lang="en-US"/>
        </a:p>
      </dgm:t>
    </dgm:pt>
    <dgm:pt modelId="{47A74E7D-EA2A-4467-8123-676FC9225D90}">
      <dgm:prSet/>
      <dgm:spPr/>
      <dgm:t>
        <a:bodyPr/>
        <a:lstStyle/>
        <a:p>
          <a:r>
            <a:rPr lang="nl-BE" dirty="0"/>
            <a:t>Veel bedrijven hadden nog steeds </a:t>
          </a:r>
          <a:r>
            <a:rPr lang="nl-BE" dirty="0" err="1"/>
            <a:t>legacy</a:t>
          </a:r>
          <a:r>
            <a:rPr lang="nl-BE" dirty="0"/>
            <a:t> Python 2-code die moest worden onderhouden.</a:t>
          </a:r>
          <a:endParaRPr lang="en-US" dirty="0"/>
        </a:p>
      </dgm:t>
    </dgm:pt>
    <dgm:pt modelId="{F51212E6-AEA7-437B-B149-4C9D8625D42F}" type="parTrans" cxnId="{49D8BAFA-BBC9-4D75-8951-2E89A8E72191}">
      <dgm:prSet/>
      <dgm:spPr/>
      <dgm:t>
        <a:bodyPr/>
        <a:lstStyle/>
        <a:p>
          <a:endParaRPr lang="en-US"/>
        </a:p>
      </dgm:t>
    </dgm:pt>
    <dgm:pt modelId="{8B1FAB2C-2E78-42EF-A8BA-1EAF1A6B17F7}" type="sibTrans" cxnId="{49D8BAFA-BBC9-4D75-8951-2E89A8E72191}">
      <dgm:prSet/>
      <dgm:spPr/>
      <dgm:t>
        <a:bodyPr/>
        <a:lstStyle/>
        <a:p>
          <a:endParaRPr lang="en-US"/>
        </a:p>
      </dgm:t>
    </dgm:pt>
    <dgm:pt modelId="{0F6F3E5F-0A5C-4035-BAAF-CBF782C255C9}">
      <dgm:prSet/>
      <dgm:spPr/>
      <dgm:t>
        <a:bodyPr/>
        <a:lstStyle/>
        <a:p>
          <a:r>
            <a:rPr lang="nl-BE" dirty="0"/>
            <a:t>Deze cursus werd in eerste instantie uitgebracht met beide versies van Python (2 en 3).</a:t>
          </a:r>
          <a:endParaRPr lang="en-US" dirty="0"/>
        </a:p>
      </dgm:t>
    </dgm:pt>
    <dgm:pt modelId="{BEC8AA27-7EBD-4F31-82DA-34908098CFFD}" type="parTrans" cxnId="{6500CBC7-9D5A-4365-84C3-AD4C364B0EF8}">
      <dgm:prSet/>
      <dgm:spPr/>
      <dgm:t>
        <a:bodyPr/>
        <a:lstStyle/>
        <a:p>
          <a:endParaRPr lang="en-US"/>
        </a:p>
      </dgm:t>
    </dgm:pt>
    <dgm:pt modelId="{BA21B873-5B86-424C-8DA1-7345BC7A48E5}" type="sibTrans" cxnId="{6500CBC7-9D5A-4365-84C3-AD4C364B0EF8}">
      <dgm:prSet/>
      <dgm:spPr/>
      <dgm:t>
        <a:bodyPr/>
        <a:lstStyle/>
        <a:p>
          <a:endParaRPr lang="en-US"/>
        </a:p>
      </dgm:t>
    </dgm:pt>
    <dgm:pt modelId="{D80E1F22-470D-44F4-ABE4-DA58EEF6FB70}">
      <dgm:prSet/>
      <dgm:spPr/>
      <dgm:t>
        <a:bodyPr/>
        <a:lstStyle/>
        <a:p>
          <a:r>
            <a:rPr lang="nl-BE" dirty="0"/>
            <a:t>De versies waren vergelijkbaar genoeg dat het gemakkelijk was om beide tegelijkertijd te leren. </a:t>
          </a:r>
          <a:endParaRPr lang="en-US" dirty="0"/>
        </a:p>
      </dgm:t>
    </dgm:pt>
    <dgm:pt modelId="{1DD18DF4-A971-41F4-B872-88B738183B72}" type="parTrans" cxnId="{FDBD7185-2997-40EA-A664-37401B09315D}">
      <dgm:prSet/>
      <dgm:spPr/>
      <dgm:t>
        <a:bodyPr/>
        <a:lstStyle/>
        <a:p>
          <a:endParaRPr lang="en-US"/>
        </a:p>
      </dgm:t>
    </dgm:pt>
    <dgm:pt modelId="{B5882488-C759-4718-ADBB-EAC20E30CE1E}" type="sibTrans" cxnId="{FDBD7185-2997-40EA-A664-37401B09315D}">
      <dgm:prSet/>
      <dgm:spPr/>
      <dgm:t>
        <a:bodyPr/>
        <a:lstStyle/>
        <a:p>
          <a:endParaRPr lang="en-US"/>
        </a:p>
      </dgm:t>
    </dgm:pt>
    <dgm:pt modelId="{352EE546-F7AA-4DDE-8F6A-E57C72A91F83}">
      <dgm:prSet/>
      <dgm:spPr/>
      <dgm:t>
        <a:bodyPr/>
        <a:lstStyle/>
        <a:p>
          <a:r>
            <a:rPr lang="nl-BE" dirty="0"/>
            <a:t>Nu is elk belangrijk extern python-pakket bijgewerkt om Python 3 te ondersteunen!</a:t>
          </a:r>
          <a:endParaRPr lang="en-US" dirty="0"/>
        </a:p>
      </dgm:t>
    </dgm:pt>
    <dgm:pt modelId="{D03E7051-6628-4BDF-9714-118D0759A891}" type="parTrans" cxnId="{F8D1B94A-355E-41B9-9F6A-E7611E9F7BFA}">
      <dgm:prSet/>
      <dgm:spPr/>
      <dgm:t>
        <a:bodyPr/>
        <a:lstStyle/>
        <a:p>
          <a:endParaRPr lang="en-US"/>
        </a:p>
      </dgm:t>
    </dgm:pt>
    <dgm:pt modelId="{365FA5BC-DAF1-4E60-A21C-E649BC74D031}" type="sibTrans" cxnId="{F8D1B94A-355E-41B9-9F6A-E7611E9F7BFA}">
      <dgm:prSet/>
      <dgm:spPr/>
      <dgm:t>
        <a:bodyPr/>
        <a:lstStyle/>
        <a:p>
          <a:endParaRPr lang="en-US"/>
        </a:p>
      </dgm:t>
    </dgm:pt>
    <dgm:pt modelId="{0DAE2DE7-A547-4ED0-BA31-7824755CAA05}" type="pres">
      <dgm:prSet presAssocID="{B071A957-4DA2-4205-843E-AA0EFC03F2B7}" presName="root" presStyleCnt="0">
        <dgm:presLayoutVars>
          <dgm:dir/>
          <dgm:resizeHandles val="exact"/>
        </dgm:presLayoutVars>
      </dgm:prSet>
      <dgm:spPr/>
    </dgm:pt>
    <dgm:pt modelId="{0F274A8D-1230-4665-A22B-6B831806830C}" type="pres">
      <dgm:prSet presAssocID="{B35C8E4A-1F1F-446C-8EFC-EFC1D9AA03E7}" presName="compNode" presStyleCnt="0"/>
      <dgm:spPr/>
    </dgm:pt>
    <dgm:pt modelId="{4720E0FF-1C25-4EA6-BB82-194CA552A81A}" type="pres">
      <dgm:prSet presAssocID="{B35C8E4A-1F1F-446C-8EFC-EFC1D9AA03E7}" presName="bgRect" presStyleLbl="bgShp" presStyleIdx="0" presStyleCnt="5"/>
      <dgm:spPr/>
    </dgm:pt>
    <dgm:pt modelId="{DBE11A00-9EC0-4615-BDEF-440C38BD1A52}" type="pres">
      <dgm:prSet presAssocID="{B35C8E4A-1F1F-446C-8EFC-EFC1D9AA03E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EC154BF-E51E-400F-B8A4-B9BE2133B1A2}" type="pres">
      <dgm:prSet presAssocID="{B35C8E4A-1F1F-446C-8EFC-EFC1D9AA03E7}" presName="spaceRect" presStyleCnt="0"/>
      <dgm:spPr/>
    </dgm:pt>
    <dgm:pt modelId="{A88CB80F-2E7E-4E75-A37C-B9A9D58174F3}" type="pres">
      <dgm:prSet presAssocID="{B35C8E4A-1F1F-446C-8EFC-EFC1D9AA03E7}" presName="parTx" presStyleLbl="revTx" presStyleIdx="0" presStyleCnt="5" custScaleX="105468">
        <dgm:presLayoutVars>
          <dgm:chMax val="0"/>
          <dgm:chPref val="0"/>
        </dgm:presLayoutVars>
      </dgm:prSet>
      <dgm:spPr/>
    </dgm:pt>
    <dgm:pt modelId="{99AAA1CD-6394-4988-B384-1E3BE555845F}" type="pres">
      <dgm:prSet presAssocID="{111A4812-69D9-4E9C-A442-F0A0F9F78816}" presName="sibTrans" presStyleCnt="0"/>
      <dgm:spPr/>
    </dgm:pt>
    <dgm:pt modelId="{F2DD8CDF-61DC-44B8-9E45-89E1B9D3359A}" type="pres">
      <dgm:prSet presAssocID="{47A74E7D-EA2A-4467-8123-676FC9225D90}" presName="compNode" presStyleCnt="0"/>
      <dgm:spPr/>
    </dgm:pt>
    <dgm:pt modelId="{9D7E7749-5421-4C10-82D2-AD27FE69D52B}" type="pres">
      <dgm:prSet presAssocID="{47A74E7D-EA2A-4467-8123-676FC9225D90}" presName="bgRect" presStyleLbl="bgShp" presStyleIdx="1" presStyleCnt="5"/>
      <dgm:spPr/>
    </dgm:pt>
    <dgm:pt modelId="{057F6DAA-7BB2-4B6B-AE71-10F3D4A6185A}" type="pres">
      <dgm:prSet presAssocID="{47A74E7D-EA2A-4467-8123-676FC9225D9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BEE02A85-23E7-49D9-9068-989DF69E064B}" type="pres">
      <dgm:prSet presAssocID="{47A74E7D-EA2A-4467-8123-676FC9225D90}" presName="spaceRect" presStyleCnt="0"/>
      <dgm:spPr/>
    </dgm:pt>
    <dgm:pt modelId="{196177B8-D7CE-4EE6-917D-412DDF5BA232}" type="pres">
      <dgm:prSet presAssocID="{47A74E7D-EA2A-4467-8123-676FC9225D90}" presName="parTx" presStyleLbl="revTx" presStyleIdx="1" presStyleCnt="5">
        <dgm:presLayoutVars>
          <dgm:chMax val="0"/>
          <dgm:chPref val="0"/>
        </dgm:presLayoutVars>
      </dgm:prSet>
      <dgm:spPr/>
    </dgm:pt>
    <dgm:pt modelId="{1361107D-8B11-47B9-B0AB-246544B16043}" type="pres">
      <dgm:prSet presAssocID="{8B1FAB2C-2E78-42EF-A8BA-1EAF1A6B17F7}" presName="sibTrans" presStyleCnt="0"/>
      <dgm:spPr/>
    </dgm:pt>
    <dgm:pt modelId="{5D7CAEBF-78BA-42E4-B44D-BE9419A5DE2D}" type="pres">
      <dgm:prSet presAssocID="{0F6F3E5F-0A5C-4035-BAAF-CBF782C255C9}" presName="compNode" presStyleCnt="0"/>
      <dgm:spPr/>
    </dgm:pt>
    <dgm:pt modelId="{C7B7C160-DF1C-4734-886B-32BF71A45E89}" type="pres">
      <dgm:prSet presAssocID="{0F6F3E5F-0A5C-4035-BAAF-CBF782C255C9}" presName="bgRect" presStyleLbl="bgShp" presStyleIdx="2" presStyleCnt="5"/>
      <dgm:spPr/>
    </dgm:pt>
    <dgm:pt modelId="{91253CFA-F5C4-42FF-9C3B-B6D8E53CB8A4}" type="pres">
      <dgm:prSet presAssocID="{0F6F3E5F-0A5C-4035-BAAF-CBF782C255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EC412051-310F-4AA6-A9CF-9A215EEF8A72}" type="pres">
      <dgm:prSet presAssocID="{0F6F3E5F-0A5C-4035-BAAF-CBF782C255C9}" presName="spaceRect" presStyleCnt="0"/>
      <dgm:spPr/>
    </dgm:pt>
    <dgm:pt modelId="{F2246620-16B7-4A91-98BA-AFCFACE6CA43}" type="pres">
      <dgm:prSet presAssocID="{0F6F3E5F-0A5C-4035-BAAF-CBF782C255C9}" presName="parTx" presStyleLbl="revTx" presStyleIdx="2" presStyleCnt="5">
        <dgm:presLayoutVars>
          <dgm:chMax val="0"/>
          <dgm:chPref val="0"/>
        </dgm:presLayoutVars>
      </dgm:prSet>
      <dgm:spPr/>
    </dgm:pt>
    <dgm:pt modelId="{77F09884-3B39-490D-9FB4-431CB04CFF74}" type="pres">
      <dgm:prSet presAssocID="{BA21B873-5B86-424C-8DA1-7345BC7A48E5}" presName="sibTrans" presStyleCnt="0"/>
      <dgm:spPr/>
    </dgm:pt>
    <dgm:pt modelId="{A303B0A2-5649-4831-89F4-4BF9D2BF0CC1}" type="pres">
      <dgm:prSet presAssocID="{D80E1F22-470D-44F4-ABE4-DA58EEF6FB70}" presName="compNode" presStyleCnt="0"/>
      <dgm:spPr/>
    </dgm:pt>
    <dgm:pt modelId="{279BE7C2-E27D-48D2-A666-81C61238364B}" type="pres">
      <dgm:prSet presAssocID="{D80E1F22-470D-44F4-ABE4-DA58EEF6FB70}" presName="bgRect" presStyleLbl="bgShp" presStyleIdx="3" presStyleCnt="5"/>
      <dgm:spPr/>
    </dgm:pt>
    <dgm:pt modelId="{F3964490-E0DB-4297-B411-9DE2FB8CEB99}" type="pres">
      <dgm:prSet presAssocID="{D80E1F22-470D-44F4-ABE4-DA58EEF6FB7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Book"/>
        </a:ext>
      </dgm:extLst>
    </dgm:pt>
    <dgm:pt modelId="{B6297CB2-1DBD-47E3-B017-8DA01C31C707}" type="pres">
      <dgm:prSet presAssocID="{D80E1F22-470D-44F4-ABE4-DA58EEF6FB70}" presName="spaceRect" presStyleCnt="0"/>
      <dgm:spPr/>
    </dgm:pt>
    <dgm:pt modelId="{5BC06461-CD0C-42A3-9D6B-64914BFA0680}" type="pres">
      <dgm:prSet presAssocID="{D80E1F22-470D-44F4-ABE4-DA58EEF6FB70}" presName="parTx" presStyleLbl="revTx" presStyleIdx="3" presStyleCnt="5">
        <dgm:presLayoutVars>
          <dgm:chMax val="0"/>
          <dgm:chPref val="0"/>
        </dgm:presLayoutVars>
      </dgm:prSet>
      <dgm:spPr/>
    </dgm:pt>
    <dgm:pt modelId="{671C8A00-6F8A-4939-A736-C148BB4F20F7}" type="pres">
      <dgm:prSet presAssocID="{B5882488-C759-4718-ADBB-EAC20E30CE1E}" presName="sibTrans" presStyleCnt="0"/>
      <dgm:spPr/>
    </dgm:pt>
    <dgm:pt modelId="{1D4B02EC-5B98-49EB-9175-FB21F0AD7932}" type="pres">
      <dgm:prSet presAssocID="{352EE546-F7AA-4DDE-8F6A-E57C72A91F83}" presName="compNode" presStyleCnt="0"/>
      <dgm:spPr/>
    </dgm:pt>
    <dgm:pt modelId="{B19C7BFE-B9C3-44A3-B961-05E1ADA6ED5E}" type="pres">
      <dgm:prSet presAssocID="{352EE546-F7AA-4DDE-8F6A-E57C72A91F83}" presName="bgRect" presStyleLbl="bgShp" presStyleIdx="4" presStyleCnt="5"/>
      <dgm:spPr/>
    </dgm:pt>
    <dgm:pt modelId="{53B152E3-B367-45B2-B369-2ECA8D890D6B}" type="pres">
      <dgm:prSet presAssocID="{352EE546-F7AA-4DDE-8F6A-E57C72A91F8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E50D8CD5-AE7D-44B7-9326-4EB7F54527B4}" type="pres">
      <dgm:prSet presAssocID="{352EE546-F7AA-4DDE-8F6A-E57C72A91F83}" presName="spaceRect" presStyleCnt="0"/>
      <dgm:spPr/>
    </dgm:pt>
    <dgm:pt modelId="{C0C57B65-D9C1-4928-BC43-CC072AEB6880}" type="pres">
      <dgm:prSet presAssocID="{352EE546-F7AA-4DDE-8F6A-E57C72A91F83}" presName="parTx" presStyleLbl="revTx" presStyleIdx="4" presStyleCnt="5">
        <dgm:presLayoutVars>
          <dgm:chMax val="0"/>
          <dgm:chPref val="0"/>
        </dgm:presLayoutVars>
      </dgm:prSet>
      <dgm:spPr/>
    </dgm:pt>
  </dgm:ptLst>
  <dgm:cxnLst>
    <dgm:cxn modelId="{E2658801-0D66-48BA-9AB6-FE84B463F43A}" type="presOf" srcId="{0F6F3E5F-0A5C-4035-BAAF-CBF782C255C9}" destId="{F2246620-16B7-4A91-98BA-AFCFACE6CA43}" srcOrd="0" destOrd="0" presId="urn:microsoft.com/office/officeart/2018/2/layout/IconVerticalSolidList"/>
    <dgm:cxn modelId="{A991E329-11C8-4ECC-8911-D73021469076}" srcId="{B071A957-4DA2-4205-843E-AA0EFC03F2B7}" destId="{B35C8E4A-1F1F-446C-8EFC-EFC1D9AA03E7}" srcOrd="0" destOrd="0" parTransId="{00DE0FAC-F91F-4E35-BD54-ABF6F8562174}" sibTransId="{111A4812-69D9-4E9C-A442-F0A0F9F78816}"/>
    <dgm:cxn modelId="{25ACA22F-7420-4181-9E21-14ED8CFFFF9C}" type="presOf" srcId="{47A74E7D-EA2A-4467-8123-676FC9225D90}" destId="{196177B8-D7CE-4EE6-917D-412DDF5BA232}" srcOrd="0" destOrd="0" presId="urn:microsoft.com/office/officeart/2018/2/layout/IconVerticalSolidList"/>
    <dgm:cxn modelId="{F8D1B94A-355E-41B9-9F6A-E7611E9F7BFA}" srcId="{B071A957-4DA2-4205-843E-AA0EFC03F2B7}" destId="{352EE546-F7AA-4DDE-8F6A-E57C72A91F83}" srcOrd="4" destOrd="0" parTransId="{D03E7051-6628-4BDF-9714-118D0759A891}" sibTransId="{365FA5BC-DAF1-4E60-A21C-E649BC74D031}"/>
    <dgm:cxn modelId="{CE467F6C-E2F0-46AA-8DF6-822273A148D5}" type="presOf" srcId="{352EE546-F7AA-4DDE-8F6A-E57C72A91F83}" destId="{C0C57B65-D9C1-4928-BC43-CC072AEB6880}" srcOrd="0" destOrd="0" presId="urn:microsoft.com/office/officeart/2018/2/layout/IconVerticalSolidList"/>
    <dgm:cxn modelId="{4766764D-7B7C-4D56-BD0D-21A3FA40AEBB}" type="presOf" srcId="{D80E1F22-470D-44F4-ABE4-DA58EEF6FB70}" destId="{5BC06461-CD0C-42A3-9D6B-64914BFA0680}" srcOrd="0" destOrd="0" presId="urn:microsoft.com/office/officeart/2018/2/layout/IconVerticalSolidList"/>
    <dgm:cxn modelId="{FDBD7185-2997-40EA-A664-37401B09315D}" srcId="{B071A957-4DA2-4205-843E-AA0EFC03F2B7}" destId="{D80E1F22-470D-44F4-ABE4-DA58EEF6FB70}" srcOrd="3" destOrd="0" parTransId="{1DD18DF4-A971-41F4-B872-88B738183B72}" sibTransId="{B5882488-C759-4718-ADBB-EAC20E30CE1E}"/>
    <dgm:cxn modelId="{9723A0B4-2C64-48BF-A2CF-BA1DFBA18FEF}" type="presOf" srcId="{B071A957-4DA2-4205-843E-AA0EFC03F2B7}" destId="{0DAE2DE7-A547-4ED0-BA31-7824755CAA05}" srcOrd="0" destOrd="0" presId="urn:microsoft.com/office/officeart/2018/2/layout/IconVerticalSolidList"/>
    <dgm:cxn modelId="{71A683BC-07F5-49A0-8A8D-219EAB02E530}" type="presOf" srcId="{B35C8E4A-1F1F-446C-8EFC-EFC1D9AA03E7}" destId="{A88CB80F-2E7E-4E75-A37C-B9A9D58174F3}" srcOrd="0" destOrd="0" presId="urn:microsoft.com/office/officeart/2018/2/layout/IconVerticalSolidList"/>
    <dgm:cxn modelId="{6500CBC7-9D5A-4365-84C3-AD4C364B0EF8}" srcId="{B071A957-4DA2-4205-843E-AA0EFC03F2B7}" destId="{0F6F3E5F-0A5C-4035-BAAF-CBF782C255C9}" srcOrd="2" destOrd="0" parTransId="{BEC8AA27-7EBD-4F31-82DA-34908098CFFD}" sibTransId="{BA21B873-5B86-424C-8DA1-7345BC7A48E5}"/>
    <dgm:cxn modelId="{49D8BAFA-BBC9-4D75-8951-2E89A8E72191}" srcId="{B071A957-4DA2-4205-843E-AA0EFC03F2B7}" destId="{47A74E7D-EA2A-4467-8123-676FC9225D90}" srcOrd="1" destOrd="0" parTransId="{F51212E6-AEA7-437B-B149-4C9D8625D42F}" sibTransId="{8B1FAB2C-2E78-42EF-A8BA-1EAF1A6B17F7}"/>
    <dgm:cxn modelId="{696C6A18-618A-46F9-970F-6B00EBB5D076}" type="presParOf" srcId="{0DAE2DE7-A547-4ED0-BA31-7824755CAA05}" destId="{0F274A8D-1230-4665-A22B-6B831806830C}" srcOrd="0" destOrd="0" presId="urn:microsoft.com/office/officeart/2018/2/layout/IconVerticalSolidList"/>
    <dgm:cxn modelId="{360914D6-D0FE-4BBB-8779-A6A822F3E1E2}" type="presParOf" srcId="{0F274A8D-1230-4665-A22B-6B831806830C}" destId="{4720E0FF-1C25-4EA6-BB82-194CA552A81A}" srcOrd="0" destOrd="0" presId="urn:microsoft.com/office/officeart/2018/2/layout/IconVerticalSolidList"/>
    <dgm:cxn modelId="{6616DDD7-9BC7-4968-8052-CB02235FFB9C}" type="presParOf" srcId="{0F274A8D-1230-4665-A22B-6B831806830C}" destId="{DBE11A00-9EC0-4615-BDEF-440C38BD1A52}" srcOrd="1" destOrd="0" presId="urn:microsoft.com/office/officeart/2018/2/layout/IconVerticalSolidList"/>
    <dgm:cxn modelId="{9E207B50-B447-42D6-8697-FB90E3F1DEA7}" type="presParOf" srcId="{0F274A8D-1230-4665-A22B-6B831806830C}" destId="{DEC154BF-E51E-400F-B8A4-B9BE2133B1A2}" srcOrd="2" destOrd="0" presId="urn:microsoft.com/office/officeart/2018/2/layout/IconVerticalSolidList"/>
    <dgm:cxn modelId="{7E085C78-3BD6-4968-ABE0-6095ED8CA2A4}" type="presParOf" srcId="{0F274A8D-1230-4665-A22B-6B831806830C}" destId="{A88CB80F-2E7E-4E75-A37C-B9A9D58174F3}" srcOrd="3" destOrd="0" presId="urn:microsoft.com/office/officeart/2018/2/layout/IconVerticalSolidList"/>
    <dgm:cxn modelId="{8057B4FA-6F8C-431D-8C20-62D5DD53434F}" type="presParOf" srcId="{0DAE2DE7-A547-4ED0-BA31-7824755CAA05}" destId="{99AAA1CD-6394-4988-B384-1E3BE555845F}" srcOrd="1" destOrd="0" presId="urn:microsoft.com/office/officeart/2018/2/layout/IconVerticalSolidList"/>
    <dgm:cxn modelId="{FA2F4BE2-76E1-475D-9711-27319CB3AAAC}" type="presParOf" srcId="{0DAE2DE7-A547-4ED0-BA31-7824755CAA05}" destId="{F2DD8CDF-61DC-44B8-9E45-89E1B9D3359A}" srcOrd="2" destOrd="0" presId="urn:microsoft.com/office/officeart/2018/2/layout/IconVerticalSolidList"/>
    <dgm:cxn modelId="{01C2637B-40CA-43A6-8E26-6BD33345D12C}" type="presParOf" srcId="{F2DD8CDF-61DC-44B8-9E45-89E1B9D3359A}" destId="{9D7E7749-5421-4C10-82D2-AD27FE69D52B}" srcOrd="0" destOrd="0" presId="urn:microsoft.com/office/officeart/2018/2/layout/IconVerticalSolidList"/>
    <dgm:cxn modelId="{1476D715-BB19-4DD7-B372-BFE5F2F652E0}" type="presParOf" srcId="{F2DD8CDF-61DC-44B8-9E45-89E1B9D3359A}" destId="{057F6DAA-7BB2-4B6B-AE71-10F3D4A6185A}" srcOrd="1" destOrd="0" presId="urn:microsoft.com/office/officeart/2018/2/layout/IconVerticalSolidList"/>
    <dgm:cxn modelId="{70CF31E6-1B1A-4E78-83A5-F75B3E949F2F}" type="presParOf" srcId="{F2DD8CDF-61DC-44B8-9E45-89E1B9D3359A}" destId="{BEE02A85-23E7-49D9-9068-989DF69E064B}" srcOrd="2" destOrd="0" presId="urn:microsoft.com/office/officeart/2018/2/layout/IconVerticalSolidList"/>
    <dgm:cxn modelId="{CC4ACCF4-747A-4B7D-8572-E963224ED97A}" type="presParOf" srcId="{F2DD8CDF-61DC-44B8-9E45-89E1B9D3359A}" destId="{196177B8-D7CE-4EE6-917D-412DDF5BA232}" srcOrd="3" destOrd="0" presId="urn:microsoft.com/office/officeart/2018/2/layout/IconVerticalSolidList"/>
    <dgm:cxn modelId="{C6B282F8-D0D6-4F52-BFBC-085D1A755B6F}" type="presParOf" srcId="{0DAE2DE7-A547-4ED0-BA31-7824755CAA05}" destId="{1361107D-8B11-47B9-B0AB-246544B16043}" srcOrd="3" destOrd="0" presId="urn:microsoft.com/office/officeart/2018/2/layout/IconVerticalSolidList"/>
    <dgm:cxn modelId="{C0B954D9-8557-4D72-9FF3-A8EEDE21D915}" type="presParOf" srcId="{0DAE2DE7-A547-4ED0-BA31-7824755CAA05}" destId="{5D7CAEBF-78BA-42E4-B44D-BE9419A5DE2D}" srcOrd="4" destOrd="0" presId="urn:microsoft.com/office/officeart/2018/2/layout/IconVerticalSolidList"/>
    <dgm:cxn modelId="{C50385D4-4132-4BC0-BB2A-034A23259492}" type="presParOf" srcId="{5D7CAEBF-78BA-42E4-B44D-BE9419A5DE2D}" destId="{C7B7C160-DF1C-4734-886B-32BF71A45E89}" srcOrd="0" destOrd="0" presId="urn:microsoft.com/office/officeart/2018/2/layout/IconVerticalSolidList"/>
    <dgm:cxn modelId="{32D4C6AA-5CA3-4FBC-8643-DC745EA7C3D7}" type="presParOf" srcId="{5D7CAEBF-78BA-42E4-B44D-BE9419A5DE2D}" destId="{91253CFA-F5C4-42FF-9C3B-B6D8E53CB8A4}" srcOrd="1" destOrd="0" presId="urn:microsoft.com/office/officeart/2018/2/layout/IconVerticalSolidList"/>
    <dgm:cxn modelId="{DF09ED43-89FD-4DD7-9622-D10D955FA479}" type="presParOf" srcId="{5D7CAEBF-78BA-42E4-B44D-BE9419A5DE2D}" destId="{EC412051-310F-4AA6-A9CF-9A215EEF8A72}" srcOrd="2" destOrd="0" presId="urn:microsoft.com/office/officeart/2018/2/layout/IconVerticalSolidList"/>
    <dgm:cxn modelId="{D85F3D30-EF9F-46D2-BA46-750D565281BC}" type="presParOf" srcId="{5D7CAEBF-78BA-42E4-B44D-BE9419A5DE2D}" destId="{F2246620-16B7-4A91-98BA-AFCFACE6CA43}" srcOrd="3" destOrd="0" presId="urn:microsoft.com/office/officeart/2018/2/layout/IconVerticalSolidList"/>
    <dgm:cxn modelId="{4BF8C47A-4ECE-4A20-9C8F-525044C96D25}" type="presParOf" srcId="{0DAE2DE7-A547-4ED0-BA31-7824755CAA05}" destId="{77F09884-3B39-490D-9FB4-431CB04CFF74}" srcOrd="5" destOrd="0" presId="urn:microsoft.com/office/officeart/2018/2/layout/IconVerticalSolidList"/>
    <dgm:cxn modelId="{7D82494E-4934-4472-8C12-93EB6E03EC0F}" type="presParOf" srcId="{0DAE2DE7-A547-4ED0-BA31-7824755CAA05}" destId="{A303B0A2-5649-4831-89F4-4BF9D2BF0CC1}" srcOrd="6" destOrd="0" presId="urn:microsoft.com/office/officeart/2018/2/layout/IconVerticalSolidList"/>
    <dgm:cxn modelId="{D727B31B-53A9-445C-95BD-9F5B20046CAC}" type="presParOf" srcId="{A303B0A2-5649-4831-89F4-4BF9D2BF0CC1}" destId="{279BE7C2-E27D-48D2-A666-81C61238364B}" srcOrd="0" destOrd="0" presId="urn:microsoft.com/office/officeart/2018/2/layout/IconVerticalSolidList"/>
    <dgm:cxn modelId="{C6081EB1-B3D5-4270-9846-D634DDB6A0E3}" type="presParOf" srcId="{A303B0A2-5649-4831-89F4-4BF9D2BF0CC1}" destId="{F3964490-E0DB-4297-B411-9DE2FB8CEB99}" srcOrd="1" destOrd="0" presId="urn:microsoft.com/office/officeart/2018/2/layout/IconVerticalSolidList"/>
    <dgm:cxn modelId="{980B0989-996C-4F0F-9436-2DDF8FC0114A}" type="presParOf" srcId="{A303B0A2-5649-4831-89F4-4BF9D2BF0CC1}" destId="{B6297CB2-1DBD-47E3-B017-8DA01C31C707}" srcOrd="2" destOrd="0" presId="urn:microsoft.com/office/officeart/2018/2/layout/IconVerticalSolidList"/>
    <dgm:cxn modelId="{BE6326C1-71A2-448C-85AC-7734CECD0F60}" type="presParOf" srcId="{A303B0A2-5649-4831-89F4-4BF9D2BF0CC1}" destId="{5BC06461-CD0C-42A3-9D6B-64914BFA0680}" srcOrd="3" destOrd="0" presId="urn:microsoft.com/office/officeart/2018/2/layout/IconVerticalSolidList"/>
    <dgm:cxn modelId="{DF18DA27-B580-4A2F-B817-1C30F3B03A39}" type="presParOf" srcId="{0DAE2DE7-A547-4ED0-BA31-7824755CAA05}" destId="{671C8A00-6F8A-4939-A736-C148BB4F20F7}" srcOrd="7" destOrd="0" presId="urn:microsoft.com/office/officeart/2018/2/layout/IconVerticalSolidList"/>
    <dgm:cxn modelId="{059E53F0-3349-4B32-BAE4-3F91D51D2C66}" type="presParOf" srcId="{0DAE2DE7-A547-4ED0-BA31-7824755CAA05}" destId="{1D4B02EC-5B98-49EB-9175-FB21F0AD7932}" srcOrd="8" destOrd="0" presId="urn:microsoft.com/office/officeart/2018/2/layout/IconVerticalSolidList"/>
    <dgm:cxn modelId="{A6374FBB-FD36-4533-90AC-64D0B08E35C5}" type="presParOf" srcId="{1D4B02EC-5B98-49EB-9175-FB21F0AD7932}" destId="{B19C7BFE-B9C3-44A3-B961-05E1ADA6ED5E}" srcOrd="0" destOrd="0" presId="urn:microsoft.com/office/officeart/2018/2/layout/IconVerticalSolidList"/>
    <dgm:cxn modelId="{F415AE37-2B46-4B76-B15F-CD35042B3AFC}" type="presParOf" srcId="{1D4B02EC-5B98-49EB-9175-FB21F0AD7932}" destId="{53B152E3-B367-45B2-B369-2ECA8D890D6B}" srcOrd="1" destOrd="0" presId="urn:microsoft.com/office/officeart/2018/2/layout/IconVerticalSolidList"/>
    <dgm:cxn modelId="{610E47E5-DB73-423C-9E54-038EB5153BC7}" type="presParOf" srcId="{1D4B02EC-5B98-49EB-9175-FB21F0AD7932}" destId="{E50D8CD5-AE7D-44B7-9326-4EB7F54527B4}" srcOrd="2" destOrd="0" presId="urn:microsoft.com/office/officeart/2018/2/layout/IconVerticalSolidList"/>
    <dgm:cxn modelId="{0FEADB80-5BF9-4619-9856-BD98050FAF3B}" type="presParOf" srcId="{1D4B02EC-5B98-49EB-9175-FB21F0AD7932}" destId="{C0C57B65-D9C1-4928-BC43-CC072AEB688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3A211-1301-4382-B4B8-5BC4009746F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3368DE3-0617-4E1F-99B0-16EC179D5966}">
      <dgm:prSet/>
      <dgm:spPr/>
      <dgm:t>
        <a:bodyPr/>
        <a:lstStyle/>
        <a:p>
          <a:r>
            <a:rPr lang="nl-BE" dirty="0"/>
            <a:t>Deze cursus richt zich nu uitsluitend op Python 3.</a:t>
          </a:r>
          <a:endParaRPr lang="en-US" dirty="0"/>
        </a:p>
      </dgm:t>
    </dgm:pt>
    <dgm:pt modelId="{52AFD726-296A-43AC-AFD6-07D0A5E5B57D}" type="parTrans" cxnId="{77282AC6-3971-4D0E-9336-FE1A9C79BE8B}">
      <dgm:prSet/>
      <dgm:spPr/>
      <dgm:t>
        <a:bodyPr/>
        <a:lstStyle/>
        <a:p>
          <a:endParaRPr lang="en-US"/>
        </a:p>
      </dgm:t>
    </dgm:pt>
    <dgm:pt modelId="{2233E96F-2EE4-4DFE-9DF0-22D67D844A59}" type="sibTrans" cxnId="{77282AC6-3971-4D0E-9336-FE1A9C79BE8B}">
      <dgm:prSet/>
      <dgm:spPr/>
      <dgm:t>
        <a:bodyPr/>
        <a:lstStyle/>
        <a:p>
          <a:endParaRPr lang="en-US"/>
        </a:p>
      </dgm:t>
    </dgm:pt>
    <dgm:pt modelId="{94A3B1E3-B53D-423D-9BF0-8B5E74FB5B65}">
      <dgm:prSet/>
      <dgm:spPr/>
      <dgm:t>
        <a:bodyPr/>
        <a:lstStyle/>
        <a:p>
          <a:r>
            <a:rPr lang="nl-BE" dirty="0"/>
            <a:t>Alle code, notitieblokken en video's zijn bijgewerkt naar Python 3.</a:t>
          </a:r>
          <a:endParaRPr lang="en-US" dirty="0"/>
        </a:p>
      </dgm:t>
    </dgm:pt>
    <dgm:pt modelId="{54C54B8C-B0C6-482B-856F-AB9A8F234C9D}" type="parTrans" cxnId="{75E748A7-4E8B-410A-8C98-2F35879BB8AF}">
      <dgm:prSet/>
      <dgm:spPr/>
      <dgm:t>
        <a:bodyPr/>
        <a:lstStyle/>
        <a:p>
          <a:endParaRPr lang="en-US"/>
        </a:p>
      </dgm:t>
    </dgm:pt>
    <dgm:pt modelId="{3CCFC4BB-2517-48D9-86B4-04B7FD852A3D}" type="sibTrans" cxnId="{75E748A7-4E8B-410A-8C98-2F35879BB8AF}">
      <dgm:prSet/>
      <dgm:spPr/>
      <dgm:t>
        <a:bodyPr/>
        <a:lstStyle/>
        <a:p>
          <a:endParaRPr lang="en-US"/>
        </a:p>
      </dgm:t>
    </dgm:pt>
    <dgm:pt modelId="{9D68DB0D-B2D1-4C6F-8C8B-58DE09ABDC48}">
      <dgm:prSet/>
      <dgm:spPr/>
      <dgm:t>
        <a:bodyPr/>
        <a:lstStyle/>
        <a:p>
          <a:r>
            <a:rPr lang="nl-BE" dirty="0"/>
            <a:t>Indien nodig is het een heel gemakkelijke sprong om terug te gaan naar de Syntaxis van Python 2 als je Python 3 eenmaal kent.</a:t>
          </a:r>
          <a:endParaRPr lang="en-US" dirty="0"/>
        </a:p>
      </dgm:t>
    </dgm:pt>
    <dgm:pt modelId="{0F8FEC6E-282D-4160-B45F-123C040A4806}" type="parTrans" cxnId="{6ACACD77-4A15-429F-8EC7-B1C5150306FC}">
      <dgm:prSet/>
      <dgm:spPr/>
      <dgm:t>
        <a:bodyPr/>
        <a:lstStyle/>
        <a:p>
          <a:endParaRPr lang="en-US"/>
        </a:p>
      </dgm:t>
    </dgm:pt>
    <dgm:pt modelId="{7DF951C4-1DC9-4497-9327-54E5110B8600}" type="sibTrans" cxnId="{6ACACD77-4A15-429F-8EC7-B1C5150306FC}">
      <dgm:prSet/>
      <dgm:spPr/>
      <dgm:t>
        <a:bodyPr/>
        <a:lstStyle/>
        <a:p>
          <a:endParaRPr lang="en-US"/>
        </a:p>
      </dgm:t>
    </dgm:pt>
    <dgm:pt modelId="{B758AD4B-4B01-4BE7-A197-463F27C046DF}" type="pres">
      <dgm:prSet presAssocID="{C883A211-1301-4382-B4B8-5BC4009746FA}" presName="outerComposite" presStyleCnt="0">
        <dgm:presLayoutVars>
          <dgm:chMax val="5"/>
          <dgm:dir/>
          <dgm:resizeHandles val="exact"/>
        </dgm:presLayoutVars>
      </dgm:prSet>
      <dgm:spPr/>
    </dgm:pt>
    <dgm:pt modelId="{5D7F73B1-C5CF-4BC8-95EC-934BDAAA39B7}" type="pres">
      <dgm:prSet presAssocID="{C883A211-1301-4382-B4B8-5BC4009746FA}" presName="dummyMaxCanvas" presStyleCnt="0">
        <dgm:presLayoutVars/>
      </dgm:prSet>
      <dgm:spPr/>
    </dgm:pt>
    <dgm:pt modelId="{1F282B8F-3661-412B-835F-317AD3F1E745}" type="pres">
      <dgm:prSet presAssocID="{C883A211-1301-4382-B4B8-5BC4009746FA}" presName="ThreeNodes_1" presStyleLbl="node1" presStyleIdx="0" presStyleCnt="3" custScaleX="104461">
        <dgm:presLayoutVars>
          <dgm:bulletEnabled val="1"/>
        </dgm:presLayoutVars>
      </dgm:prSet>
      <dgm:spPr/>
    </dgm:pt>
    <dgm:pt modelId="{33835BA5-932E-4775-9D46-89A93023EF7F}" type="pres">
      <dgm:prSet presAssocID="{C883A211-1301-4382-B4B8-5BC4009746FA}" presName="ThreeNodes_2" presStyleLbl="node1" presStyleIdx="1" presStyleCnt="3">
        <dgm:presLayoutVars>
          <dgm:bulletEnabled val="1"/>
        </dgm:presLayoutVars>
      </dgm:prSet>
      <dgm:spPr/>
    </dgm:pt>
    <dgm:pt modelId="{0BD41A64-EE12-437F-BCEF-252492247F72}" type="pres">
      <dgm:prSet presAssocID="{C883A211-1301-4382-B4B8-5BC4009746FA}" presName="ThreeNodes_3" presStyleLbl="node1" presStyleIdx="2" presStyleCnt="3">
        <dgm:presLayoutVars>
          <dgm:bulletEnabled val="1"/>
        </dgm:presLayoutVars>
      </dgm:prSet>
      <dgm:spPr/>
    </dgm:pt>
    <dgm:pt modelId="{E3CE5298-176D-4655-9CAE-D16C15F03EF7}" type="pres">
      <dgm:prSet presAssocID="{C883A211-1301-4382-B4B8-5BC4009746FA}" presName="ThreeConn_1-2" presStyleLbl="fgAccFollowNode1" presStyleIdx="0" presStyleCnt="2">
        <dgm:presLayoutVars>
          <dgm:bulletEnabled val="1"/>
        </dgm:presLayoutVars>
      </dgm:prSet>
      <dgm:spPr/>
    </dgm:pt>
    <dgm:pt modelId="{11CD5B58-CFB0-4D2F-A273-BED0CCB65EBF}" type="pres">
      <dgm:prSet presAssocID="{C883A211-1301-4382-B4B8-5BC4009746FA}" presName="ThreeConn_2-3" presStyleLbl="fgAccFollowNode1" presStyleIdx="1" presStyleCnt="2">
        <dgm:presLayoutVars>
          <dgm:bulletEnabled val="1"/>
        </dgm:presLayoutVars>
      </dgm:prSet>
      <dgm:spPr/>
    </dgm:pt>
    <dgm:pt modelId="{D7E2744E-B763-4143-B06F-CBBA18A67B34}" type="pres">
      <dgm:prSet presAssocID="{C883A211-1301-4382-B4B8-5BC4009746FA}" presName="ThreeNodes_1_text" presStyleLbl="node1" presStyleIdx="2" presStyleCnt="3">
        <dgm:presLayoutVars>
          <dgm:bulletEnabled val="1"/>
        </dgm:presLayoutVars>
      </dgm:prSet>
      <dgm:spPr/>
    </dgm:pt>
    <dgm:pt modelId="{B83F869E-89CA-4453-BA6F-DFF1B3F322B6}" type="pres">
      <dgm:prSet presAssocID="{C883A211-1301-4382-B4B8-5BC4009746FA}" presName="ThreeNodes_2_text" presStyleLbl="node1" presStyleIdx="2" presStyleCnt="3">
        <dgm:presLayoutVars>
          <dgm:bulletEnabled val="1"/>
        </dgm:presLayoutVars>
      </dgm:prSet>
      <dgm:spPr/>
    </dgm:pt>
    <dgm:pt modelId="{927E325A-64DF-480C-816A-CBDFBA504F44}" type="pres">
      <dgm:prSet presAssocID="{C883A211-1301-4382-B4B8-5BC4009746FA}" presName="ThreeNodes_3_text" presStyleLbl="node1" presStyleIdx="2" presStyleCnt="3">
        <dgm:presLayoutVars>
          <dgm:bulletEnabled val="1"/>
        </dgm:presLayoutVars>
      </dgm:prSet>
      <dgm:spPr/>
    </dgm:pt>
  </dgm:ptLst>
  <dgm:cxnLst>
    <dgm:cxn modelId="{369D0F20-8E8F-492F-9E45-A687BA765D0A}" type="presOf" srcId="{9D68DB0D-B2D1-4C6F-8C8B-58DE09ABDC48}" destId="{927E325A-64DF-480C-816A-CBDFBA504F44}" srcOrd="1" destOrd="0" presId="urn:microsoft.com/office/officeart/2005/8/layout/vProcess5"/>
    <dgm:cxn modelId="{D1941228-BB83-4C50-B79B-2CE69765A7A3}" type="presOf" srcId="{9D68DB0D-B2D1-4C6F-8C8B-58DE09ABDC48}" destId="{0BD41A64-EE12-437F-BCEF-252492247F72}" srcOrd="0" destOrd="0" presId="urn:microsoft.com/office/officeart/2005/8/layout/vProcess5"/>
    <dgm:cxn modelId="{18505E57-8C68-4495-B3D1-F55621FA196D}" type="presOf" srcId="{C883A211-1301-4382-B4B8-5BC4009746FA}" destId="{B758AD4B-4B01-4BE7-A197-463F27C046DF}" srcOrd="0" destOrd="0" presId="urn:microsoft.com/office/officeart/2005/8/layout/vProcess5"/>
    <dgm:cxn modelId="{6ACACD77-4A15-429F-8EC7-B1C5150306FC}" srcId="{C883A211-1301-4382-B4B8-5BC4009746FA}" destId="{9D68DB0D-B2D1-4C6F-8C8B-58DE09ABDC48}" srcOrd="2" destOrd="0" parTransId="{0F8FEC6E-282D-4160-B45F-123C040A4806}" sibTransId="{7DF951C4-1DC9-4497-9327-54E5110B8600}"/>
    <dgm:cxn modelId="{36306278-3281-4F0A-AA63-E61661DD8EBC}" type="presOf" srcId="{13368DE3-0617-4E1F-99B0-16EC179D5966}" destId="{D7E2744E-B763-4143-B06F-CBBA18A67B34}" srcOrd="1" destOrd="0" presId="urn:microsoft.com/office/officeart/2005/8/layout/vProcess5"/>
    <dgm:cxn modelId="{D0C0E359-3CB4-42A2-9301-7669FFF93AA2}" type="presOf" srcId="{2233E96F-2EE4-4DFE-9DF0-22D67D844A59}" destId="{E3CE5298-176D-4655-9CAE-D16C15F03EF7}" srcOrd="0" destOrd="0" presId="urn:microsoft.com/office/officeart/2005/8/layout/vProcess5"/>
    <dgm:cxn modelId="{49B551A6-C86E-4F00-A676-DB717B78992E}" type="presOf" srcId="{13368DE3-0617-4E1F-99B0-16EC179D5966}" destId="{1F282B8F-3661-412B-835F-317AD3F1E745}" srcOrd="0" destOrd="0" presId="urn:microsoft.com/office/officeart/2005/8/layout/vProcess5"/>
    <dgm:cxn modelId="{75E748A7-4E8B-410A-8C98-2F35879BB8AF}" srcId="{C883A211-1301-4382-B4B8-5BC4009746FA}" destId="{94A3B1E3-B53D-423D-9BF0-8B5E74FB5B65}" srcOrd="1" destOrd="0" parTransId="{54C54B8C-B0C6-482B-856F-AB9A8F234C9D}" sibTransId="{3CCFC4BB-2517-48D9-86B4-04B7FD852A3D}"/>
    <dgm:cxn modelId="{457931C3-9543-43E6-9EDA-A1ECA4B5B045}" type="presOf" srcId="{94A3B1E3-B53D-423D-9BF0-8B5E74FB5B65}" destId="{33835BA5-932E-4775-9D46-89A93023EF7F}" srcOrd="0" destOrd="0" presId="urn:microsoft.com/office/officeart/2005/8/layout/vProcess5"/>
    <dgm:cxn modelId="{77282AC6-3971-4D0E-9336-FE1A9C79BE8B}" srcId="{C883A211-1301-4382-B4B8-5BC4009746FA}" destId="{13368DE3-0617-4E1F-99B0-16EC179D5966}" srcOrd="0" destOrd="0" parTransId="{52AFD726-296A-43AC-AFD6-07D0A5E5B57D}" sibTransId="{2233E96F-2EE4-4DFE-9DF0-22D67D844A59}"/>
    <dgm:cxn modelId="{7FC771F0-AE41-4AC8-A1EB-8E249A593841}" type="presOf" srcId="{3CCFC4BB-2517-48D9-86B4-04B7FD852A3D}" destId="{11CD5B58-CFB0-4D2F-A273-BED0CCB65EBF}" srcOrd="0" destOrd="0" presId="urn:microsoft.com/office/officeart/2005/8/layout/vProcess5"/>
    <dgm:cxn modelId="{5F04D0FE-3D5B-47C8-92C2-0C492088E00C}" type="presOf" srcId="{94A3B1E3-B53D-423D-9BF0-8B5E74FB5B65}" destId="{B83F869E-89CA-4453-BA6F-DFF1B3F322B6}" srcOrd="1" destOrd="0" presId="urn:microsoft.com/office/officeart/2005/8/layout/vProcess5"/>
    <dgm:cxn modelId="{ACED1E8C-6FAF-431A-A136-EBBB8440FAC0}" type="presParOf" srcId="{B758AD4B-4B01-4BE7-A197-463F27C046DF}" destId="{5D7F73B1-C5CF-4BC8-95EC-934BDAAA39B7}" srcOrd="0" destOrd="0" presId="urn:microsoft.com/office/officeart/2005/8/layout/vProcess5"/>
    <dgm:cxn modelId="{0796F037-A02F-4259-BCFD-5C868C6A9EE2}" type="presParOf" srcId="{B758AD4B-4B01-4BE7-A197-463F27C046DF}" destId="{1F282B8F-3661-412B-835F-317AD3F1E745}" srcOrd="1" destOrd="0" presId="urn:microsoft.com/office/officeart/2005/8/layout/vProcess5"/>
    <dgm:cxn modelId="{915098F4-0C89-4F8B-8A78-0CF41F285BF7}" type="presParOf" srcId="{B758AD4B-4B01-4BE7-A197-463F27C046DF}" destId="{33835BA5-932E-4775-9D46-89A93023EF7F}" srcOrd="2" destOrd="0" presId="urn:microsoft.com/office/officeart/2005/8/layout/vProcess5"/>
    <dgm:cxn modelId="{8A078E8B-B105-43A8-9137-07CCA612BAFD}" type="presParOf" srcId="{B758AD4B-4B01-4BE7-A197-463F27C046DF}" destId="{0BD41A64-EE12-437F-BCEF-252492247F72}" srcOrd="3" destOrd="0" presId="urn:microsoft.com/office/officeart/2005/8/layout/vProcess5"/>
    <dgm:cxn modelId="{E15D7BA1-AC37-493C-BEC4-2D42F72A1D1F}" type="presParOf" srcId="{B758AD4B-4B01-4BE7-A197-463F27C046DF}" destId="{E3CE5298-176D-4655-9CAE-D16C15F03EF7}" srcOrd="4" destOrd="0" presId="urn:microsoft.com/office/officeart/2005/8/layout/vProcess5"/>
    <dgm:cxn modelId="{D3D0153D-91CA-4CCB-9FCA-55984FEAA774}" type="presParOf" srcId="{B758AD4B-4B01-4BE7-A197-463F27C046DF}" destId="{11CD5B58-CFB0-4D2F-A273-BED0CCB65EBF}" srcOrd="5" destOrd="0" presId="urn:microsoft.com/office/officeart/2005/8/layout/vProcess5"/>
    <dgm:cxn modelId="{A2712652-F968-4D59-9625-E525B3345C0B}" type="presParOf" srcId="{B758AD4B-4B01-4BE7-A197-463F27C046DF}" destId="{D7E2744E-B763-4143-B06F-CBBA18A67B34}" srcOrd="6" destOrd="0" presId="urn:microsoft.com/office/officeart/2005/8/layout/vProcess5"/>
    <dgm:cxn modelId="{FACE7B09-8C3C-4A76-BE2B-8569FB59ECDD}" type="presParOf" srcId="{B758AD4B-4B01-4BE7-A197-463F27C046DF}" destId="{B83F869E-89CA-4453-BA6F-DFF1B3F322B6}" srcOrd="7" destOrd="0" presId="urn:microsoft.com/office/officeart/2005/8/layout/vProcess5"/>
    <dgm:cxn modelId="{C082385E-86B4-4991-BA71-02E55D61FDAE}" type="presParOf" srcId="{B758AD4B-4B01-4BE7-A197-463F27C046DF}" destId="{927E325A-64DF-480C-816A-CBDFBA504F44}"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2DD513-DBD8-42E5-A5DE-EEEC9B5CD4E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43C3F711-6D29-4CDC-A2E3-60593AFAA5FC}">
      <dgm:prSet/>
      <dgm:spPr/>
      <dgm:t>
        <a:bodyPr/>
        <a:lstStyle/>
        <a:p>
          <a:r>
            <a:rPr lang="nl-BE" b="0" dirty="0"/>
            <a:t>Python 3 is de toekomst van Python.</a:t>
          </a:r>
          <a:endParaRPr lang="en-US" dirty="0"/>
        </a:p>
      </dgm:t>
    </dgm:pt>
    <dgm:pt modelId="{87FEC124-6513-448F-951A-E98BAB9C315C}" type="parTrans" cxnId="{050CBEAE-BB05-48D6-81F7-E2BF1C751360}">
      <dgm:prSet/>
      <dgm:spPr/>
      <dgm:t>
        <a:bodyPr/>
        <a:lstStyle/>
        <a:p>
          <a:endParaRPr lang="en-US"/>
        </a:p>
      </dgm:t>
    </dgm:pt>
    <dgm:pt modelId="{C291E724-E125-4BA1-AE50-DC79DF33C390}" type="sibTrans" cxnId="{050CBEAE-BB05-48D6-81F7-E2BF1C751360}">
      <dgm:prSet/>
      <dgm:spPr/>
      <dgm:t>
        <a:bodyPr/>
        <a:lstStyle/>
        <a:p>
          <a:endParaRPr lang="en-US"/>
        </a:p>
      </dgm:t>
    </dgm:pt>
    <dgm:pt modelId="{C0A3FEC8-A81B-4214-9912-7331A7C18564}">
      <dgm:prSet/>
      <dgm:spPr/>
      <dgm:t>
        <a:bodyPr/>
        <a:lstStyle/>
        <a:p>
          <a:r>
            <a:rPr lang="nl-BE" b="0" dirty="0"/>
            <a:t>We gebruiken Python 3 voor deze cursus.</a:t>
          </a:r>
          <a:endParaRPr lang="en-US" dirty="0"/>
        </a:p>
      </dgm:t>
    </dgm:pt>
    <dgm:pt modelId="{EBC4E80A-62D9-4847-A960-FA711E7F2200}" type="parTrans" cxnId="{0486ADC4-0E19-44D2-9DFC-A4311F617A6C}">
      <dgm:prSet/>
      <dgm:spPr/>
      <dgm:t>
        <a:bodyPr/>
        <a:lstStyle/>
        <a:p>
          <a:endParaRPr lang="en-US"/>
        </a:p>
      </dgm:t>
    </dgm:pt>
    <dgm:pt modelId="{2B7FE414-FEE4-4735-97A8-0CFF2E9E1FA8}" type="sibTrans" cxnId="{0486ADC4-0E19-44D2-9DFC-A4311F617A6C}">
      <dgm:prSet/>
      <dgm:spPr/>
      <dgm:t>
        <a:bodyPr/>
        <a:lstStyle/>
        <a:p>
          <a:endParaRPr lang="en-US"/>
        </a:p>
      </dgm:t>
    </dgm:pt>
    <dgm:pt modelId="{48AD3580-DF7D-4A85-B490-F251464BB59B}">
      <dgm:prSet/>
      <dgm:spPr/>
      <dgm:t>
        <a:bodyPr/>
        <a:lstStyle/>
        <a:p>
          <a:r>
            <a:rPr lang="nl-BE" b="0" dirty="0"/>
            <a:t>Oude notebooks zijn beschikbaar voor het geval u Python 2-informatie nodig hebt.</a:t>
          </a:r>
          <a:endParaRPr lang="en-US" dirty="0"/>
        </a:p>
      </dgm:t>
    </dgm:pt>
    <dgm:pt modelId="{9B009D5A-0D81-4F59-9977-33A3F42C3F7A}" type="parTrans" cxnId="{7558BFFE-72A2-4058-BD8F-8F1DCC01A9A7}">
      <dgm:prSet/>
      <dgm:spPr/>
      <dgm:t>
        <a:bodyPr/>
        <a:lstStyle/>
        <a:p>
          <a:endParaRPr lang="en-US"/>
        </a:p>
      </dgm:t>
    </dgm:pt>
    <dgm:pt modelId="{6B63AA15-5862-4F5D-8904-7CA53862C39F}" type="sibTrans" cxnId="{7558BFFE-72A2-4058-BD8F-8F1DCC01A9A7}">
      <dgm:prSet/>
      <dgm:spPr/>
      <dgm:t>
        <a:bodyPr/>
        <a:lstStyle/>
        <a:p>
          <a:endParaRPr lang="en-US"/>
        </a:p>
      </dgm:t>
    </dgm:pt>
    <dgm:pt modelId="{1F1545EF-3B08-4BE4-BCC4-CEA1901522E5}">
      <dgm:prSet/>
      <dgm:spPr/>
      <dgm:t>
        <a:bodyPr/>
        <a:lstStyle/>
        <a:p>
          <a:r>
            <a:rPr lang="nl-BE" b="0" dirty="0"/>
            <a:t>Laten we beginnen met het installeren van Python 3!</a:t>
          </a:r>
          <a:endParaRPr lang="en-US" dirty="0"/>
        </a:p>
      </dgm:t>
    </dgm:pt>
    <dgm:pt modelId="{996D1824-5F20-41E1-B52C-74D91BA9803C}" type="parTrans" cxnId="{ABC6961D-B146-4B91-BF79-0195BFAECD53}">
      <dgm:prSet/>
      <dgm:spPr/>
      <dgm:t>
        <a:bodyPr/>
        <a:lstStyle/>
        <a:p>
          <a:endParaRPr lang="en-US"/>
        </a:p>
      </dgm:t>
    </dgm:pt>
    <dgm:pt modelId="{BC12A386-1272-4C12-A5FF-90E6BDAA1678}" type="sibTrans" cxnId="{ABC6961D-B146-4B91-BF79-0195BFAECD53}">
      <dgm:prSet/>
      <dgm:spPr/>
      <dgm:t>
        <a:bodyPr/>
        <a:lstStyle/>
        <a:p>
          <a:endParaRPr lang="en-US"/>
        </a:p>
      </dgm:t>
    </dgm:pt>
    <dgm:pt modelId="{6A10535C-EF41-49D4-9503-78919639A0B3}" type="pres">
      <dgm:prSet presAssocID="{F32DD513-DBD8-42E5-A5DE-EEEC9B5CD4ED}" presName="root" presStyleCnt="0">
        <dgm:presLayoutVars>
          <dgm:dir/>
          <dgm:resizeHandles val="exact"/>
        </dgm:presLayoutVars>
      </dgm:prSet>
      <dgm:spPr/>
    </dgm:pt>
    <dgm:pt modelId="{5E774182-1FE2-4D68-8CDF-BFEF7A18E99C}" type="pres">
      <dgm:prSet presAssocID="{43C3F711-6D29-4CDC-A2E3-60593AFAA5FC}" presName="compNode" presStyleCnt="0"/>
      <dgm:spPr/>
    </dgm:pt>
    <dgm:pt modelId="{F83EB60C-DA3A-4399-A002-80EA57064D44}" type="pres">
      <dgm:prSet presAssocID="{43C3F711-6D29-4CDC-A2E3-60593AFAA5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501A1E3-0B6E-421E-A3F9-54EFC7C4C03D}" type="pres">
      <dgm:prSet presAssocID="{43C3F711-6D29-4CDC-A2E3-60593AFAA5FC}" presName="spaceRect" presStyleCnt="0"/>
      <dgm:spPr/>
    </dgm:pt>
    <dgm:pt modelId="{35BAF24F-8DEB-4E7A-96C4-C8FA086C169E}" type="pres">
      <dgm:prSet presAssocID="{43C3F711-6D29-4CDC-A2E3-60593AFAA5FC}" presName="textRect" presStyleLbl="revTx" presStyleIdx="0" presStyleCnt="4">
        <dgm:presLayoutVars>
          <dgm:chMax val="1"/>
          <dgm:chPref val="1"/>
        </dgm:presLayoutVars>
      </dgm:prSet>
      <dgm:spPr/>
    </dgm:pt>
    <dgm:pt modelId="{E52577A3-0461-43D7-A728-E5F314528DC1}" type="pres">
      <dgm:prSet presAssocID="{C291E724-E125-4BA1-AE50-DC79DF33C390}" presName="sibTrans" presStyleCnt="0"/>
      <dgm:spPr/>
    </dgm:pt>
    <dgm:pt modelId="{65884E97-DAF1-4870-AE33-B02B2EC0A9F1}" type="pres">
      <dgm:prSet presAssocID="{C0A3FEC8-A81B-4214-9912-7331A7C18564}" presName="compNode" presStyleCnt="0"/>
      <dgm:spPr/>
    </dgm:pt>
    <dgm:pt modelId="{3779D0B9-3024-4172-AF7D-FCEE917BB5BA}" type="pres">
      <dgm:prSet presAssocID="{C0A3FEC8-A81B-4214-9912-7331A7C185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81962EC4-2635-4897-B9D1-C403D5A49C31}" type="pres">
      <dgm:prSet presAssocID="{C0A3FEC8-A81B-4214-9912-7331A7C18564}" presName="spaceRect" presStyleCnt="0"/>
      <dgm:spPr/>
    </dgm:pt>
    <dgm:pt modelId="{712F4B1B-4934-4EA7-8E39-C879D8F10A09}" type="pres">
      <dgm:prSet presAssocID="{C0A3FEC8-A81B-4214-9912-7331A7C18564}" presName="textRect" presStyleLbl="revTx" presStyleIdx="1" presStyleCnt="4">
        <dgm:presLayoutVars>
          <dgm:chMax val="1"/>
          <dgm:chPref val="1"/>
        </dgm:presLayoutVars>
      </dgm:prSet>
      <dgm:spPr/>
    </dgm:pt>
    <dgm:pt modelId="{FE2E0549-BFFD-4F1E-A442-25DD4020C65C}" type="pres">
      <dgm:prSet presAssocID="{2B7FE414-FEE4-4735-97A8-0CFF2E9E1FA8}" presName="sibTrans" presStyleCnt="0"/>
      <dgm:spPr/>
    </dgm:pt>
    <dgm:pt modelId="{C2C2F767-4C4C-4B33-8F25-E4E134191371}" type="pres">
      <dgm:prSet presAssocID="{48AD3580-DF7D-4A85-B490-F251464BB59B}" presName="compNode" presStyleCnt="0"/>
      <dgm:spPr/>
    </dgm:pt>
    <dgm:pt modelId="{AD0E84E0-4624-4AB6-8DCB-CA536CDA5A2C}" type="pres">
      <dgm:prSet presAssocID="{48AD3580-DF7D-4A85-B490-F251464BB5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3DF5E664-F5DE-4247-A48F-5EAAD946D94E}" type="pres">
      <dgm:prSet presAssocID="{48AD3580-DF7D-4A85-B490-F251464BB59B}" presName="spaceRect" presStyleCnt="0"/>
      <dgm:spPr/>
    </dgm:pt>
    <dgm:pt modelId="{47960BD6-598E-4FED-844D-7F23279C59CF}" type="pres">
      <dgm:prSet presAssocID="{48AD3580-DF7D-4A85-B490-F251464BB59B}" presName="textRect" presStyleLbl="revTx" presStyleIdx="2" presStyleCnt="4">
        <dgm:presLayoutVars>
          <dgm:chMax val="1"/>
          <dgm:chPref val="1"/>
        </dgm:presLayoutVars>
      </dgm:prSet>
      <dgm:spPr/>
    </dgm:pt>
    <dgm:pt modelId="{15EC1725-9302-4289-83AE-BBFA90A9F8B0}" type="pres">
      <dgm:prSet presAssocID="{6B63AA15-5862-4F5D-8904-7CA53862C39F}" presName="sibTrans" presStyleCnt="0"/>
      <dgm:spPr/>
    </dgm:pt>
    <dgm:pt modelId="{E2970A66-8419-46AC-BA33-660128FC3D9B}" type="pres">
      <dgm:prSet presAssocID="{1F1545EF-3B08-4BE4-BCC4-CEA1901522E5}" presName="compNode" presStyleCnt="0"/>
      <dgm:spPr/>
    </dgm:pt>
    <dgm:pt modelId="{17574FB1-D975-4217-88DC-D3D67DE7D518}" type="pres">
      <dgm:prSet presAssocID="{1F1545EF-3B08-4BE4-BCC4-CEA1901522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9808FDF1-8011-4722-AE7E-A895FC15DB4C}" type="pres">
      <dgm:prSet presAssocID="{1F1545EF-3B08-4BE4-BCC4-CEA1901522E5}" presName="spaceRect" presStyleCnt="0"/>
      <dgm:spPr/>
    </dgm:pt>
    <dgm:pt modelId="{A92EC401-C5E1-4237-9898-577916DE8B1B}" type="pres">
      <dgm:prSet presAssocID="{1F1545EF-3B08-4BE4-BCC4-CEA1901522E5}" presName="textRect" presStyleLbl="revTx" presStyleIdx="3" presStyleCnt="4">
        <dgm:presLayoutVars>
          <dgm:chMax val="1"/>
          <dgm:chPref val="1"/>
        </dgm:presLayoutVars>
      </dgm:prSet>
      <dgm:spPr/>
    </dgm:pt>
  </dgm:ptLst>
  <dgm:cxnLst>
    <dgm:cxn modelId="{2B309911-95AD-437B-8993-E6DB93FD317E}" type="presOf" srcId="{C0A3FEC8-A81B-4214-9912-7331A7C18564}" destId="{712F4B1B-4934-4EA7-8E39-C879D8F10A09}" srcOrd="0" destOrd="0" presId="urn:microsoft.com/office/officeart/2018/2/layout/IconLabelList"/>
    <dgm:cxn modelId="{ABC6961D-B146-4B91-BF79-0195BFAECD53}" srcId="{F32DD513-DBD8-42E5-A5DE-EEEC9B5CD4ED}" destId="{1F1545EF-3B08-4BE4-BCC4-CEA1901522E5}" srcOrd="3" destOrd="0" parTransId="{996D1824-5F20-41E1-B52C-74D91BA9803C}" sibTransId="{BC12A386-1272-4C12-A5FF-90E6BDAA1678}"/>
    <dgm:cxn modelId="{376FD030-5742-470B-BB66-DC06D51C0440}" type="presOf" srcId="{43C3F711-6D29-4CDC-A2E3-60593AFAA5FC}" destId="{35BAF24F-8DEB-4E7A-96C4-C8FA086C169E}" srcOrd="0" destOrd="0" presId="urn:microsoft.com/office/officeart/2018/2/layout/IconLabelList"/>
    <dgm:cxn modelId="{3AB2FF5F-A70A-4641-A904-98C6AB0F8E8F}" type="presOf" srcId="{1F1545EF-3B08-4BE4-BCC4-CEA1901522E5}" destId="{A92EC401-C5E1-4237-9898-577916DE8B1B}" srcOrd="0" destOrd="0" presId="urn:microsoft.com/office/officeart/2018/2/layout/IconLabelList"/>
    <dgm:cxn modelId="{BB16D573-BE7A-479C-8515-98C8D96FA581}" type="presOf" srcId="{F32DD513-DBD8-42E5-A5DE-EEEC9B5CD4ED}" destId="{6A10535C-EF41-49D4-9503-78919639A0B3}" srcOrd="0" destOrd="0" presId="urn:microsoft.com/office/officeart/2018/2/layout/IconLabelList"/>
    <dgm:cxn modelId="{7D91E187-38C0-4DBE-8BE2-41E99657FE76}" type="presOf" srcId="{48AD3580-DF7D-4A85-B490-F251464BB59B}" destId="{47960BD6-598E-4FED-844D-7F23279C59CF}" srcOrd="0" destOrd="0" presId="urn:microsoft.com/office/officeart/2018/2/layout/IconLabelList"/>
    <dgm:cxn modelId="{050CBEAE-BB05-48D6-81F7-E2BF1C751360}" srcId="{F32DD513-DBD8-42E5-A5DE-EEEC9B5CD4ED}" destId="{43C3F711-6D29-4CDC-A2E3-60593AFAA5FC}" srcOrd="0" destOrd="0" parTransId="{87FEC124-6513-448F-951A-E98BAB9C315C}" sibTransId="{C291E724-E125-4BA1-AE50-DC79DF33C390}"/>
    <dgm:cxn modelId="{0486ADC4-0E19-44D2-9DFC-A4311F617A6C}" srcId="{F32DD513-DBD8-42E5-A5DE-EEEC9B5CD4ED}" destId="{C0A3FEC8-A81B-4214-9912-7331A7C18564}" srcOrd="1" destOrd="0" parTransId="{EBC4E80A-62D9-4847-A960-FA711E7F2200}" sibTransId="{2B7FE414-FEE4-4735-97A8-0CFF2E9E1FA8}"/>
    <dgm:cxn modelId="{7558BFFE-72A2-4058-BD8F-8F1DCC01A9A7}" srcId="{F32DD513-DBD8-42E5-A5DE-EEEC9B5CD4ED}" destId="{48AD3580-DF7D-4A85-B490-F251464BB59B}" srcOrd="2" destOrd="0" parTransId="{9B009D5A-0D81-4F59-9977-33A3F42C3F7A}" sibTransId="{6B63AA15-5862-4F5D-8904-7CA53862C39F}"/>
    <dgm:cxn modelId="{315941C3-3A76-4EC0-BC3E-6481A4E251C3}" type="presParOf" srcId="{6A10535C-EF41-49D4-9503-78919639A0B3}" destId="{5E774182-1FE2-4D68-8CDF-BFEF7A18E99C}" srcOrd="0" destOrd="0" presId="urn:microsoft.com/office/officeart/2018/2/layout/IconLabelList"/>
    <dgm:cxn modelId="{E6E16249-6724-411A-988E-8898A1258B7B}" type="presParOf" srcId="{5E774182-1FE2-4D68-8CDF-BFEF7A18E99C}" destId="{F83EB60C-DA3A-4399-A002-80EA57064D44}" srcOrd="0" destOrd="0" presId="urn:microsoft.com/office/officeart/2018/2/layout/IconLabelList"/>
    <dgm:cxn modelId="{3C4804B0-E2B8-4991-87E7-1F08DF3B1373}" type="presParOf" srcId="{5E774182-1FE2-4D68-8CDF-BFEF7A18E99C}" destId="{F501A1E3-0B6E-421E-A3F9-54EFC7C4C03D}" srcOrd="1" destOrd="0" presId="urn:microsoft.com/office/officeart/2018/2/layout/IconLabelList"/>
    <dgm:cxn modelId="{D0CE86C3-E08E-4AAB-ACF5-BFDCC1C7AF9F}" type="presParOf" srcId="{5E774182-1FE2-4D68-8CDF-BFEF7A18E99C}" destId="{35BAF24F-8DEB-4E7A-96C4-C8FA086C169E}" srcOrd="2" destOrd="0" presId="urn:microsoft.com/office/officeart/2018/2/layout/IconLabelList"/>
    <dgm:cxn modelId="{C0C7CC55-CCAA-4C6B-8933-38734A966715}" type="presParOf" srcId="{6A10535C-EF41-49D4-9503-78919639A0B3}" destId="{E52577A3-0461-43D7-A728-E5F314528DC1}" srcOrd="1" destOrd="0" presId="urn:microsoft.com/office/officeart/2018/2/layout/IconLabelList"/>
    <dgm:cxn modelId="{2AF6709C-72F8-467A-BAC8-5879FD33D393}" type="presParOf" srcId="{6A10535C-EF41-49D4-9503-78919639A0B3}" destId="{65884E97-DAF1-4870-AE33-B02B2EC0A9F1}" srcOrd="2" destOrd="0" presId="urn:microsoft.com/office/officeart/2018/2/layout/IconLabelList"/>
    <dgm:cxn modelId="{EBB1CFE0-56A1-4F97-8244-BA6F5EAF9887}" type="presParOf" srcId="{65884E97-DAF1-4870-AE33-B02B2EC0A9F1}" destId="{3779D0B9-3024-4172-AF7D-FCEE917BB5BA}" srcOrd="0" destOrd="0" presId="urn:microsoft.com/office/officeart/2018/2/layout/IconLabelList"/>
    <dgm:cxn modelId="{A491E2E6-5FD7-4A53-8947-55745399BB24}" type="presParOf" srcId="{65884E97-DAF1-4870-AE33-B02B2EC0A9F1}" destId="{81962EC4-2635-4897-B9D1-C403D5A49C31}" srcOrd="1" destOrd="0" presId="urn:microsoft.com/office/officeart/2018/2/layout/IconLabelList"/>
    <dgm:cxn modelId="{67218B34-C493-4677-BBDD-D67255647FB6}" type="presParOf" srcId="{65884E97-DAF1-4870-AE33-B02B2EC0A9F1}" destId="{712F4B1B-4934-4EA7-8E39-C879D8F10A09}" srcOrd="2" destOrd="0" presId="urn:microsoft.com/office/officeart/2018/2/layout/IconLabelList"/>
    <dgm:cxn modelId="{A759B01A-B053-4A49-BE06-B80DF57D1992}" type="presParOf" srcId="{6A10535C-EF41-49D4-9503-78919639A0B3}" destId="{FE2E0549-BFFD-4F1E-A442-25DD4020C65C}" srcOrd="3" destOrd="0" presId="urn:microsoft.com/office/officeart/2018/2/layout/IconLabelList"/>
    <dgm:cxn modelId="{6B2C08CB-2E53-449E-8F83-5141E63481B5}" type="presParOf" srcId="{6A10535C-EF41-49D4-9503-78919639A0B3}" destId="{C2C2F767-4C4C-4B33-8F25-E4E134191371}" srcOrd="4" destOrd="0" presId="urn:microsoft.com/office/officeart/2018/2/layout/IconLabelList"/>
    <dgm:cxn modelId="{2E5691A1-631F-44D7-B21B-997F7A00AF79}" type="presParOf" srcId="{C2C2F767-4C4C-4B33-8F25-E4E134191371}" destId="{AD0E84E0-4624-4AB6-8DCB-CA536CDA5A2C}" srcOrd="0" destOrd="0" presId="urn:microsoft.com/office/officeart/2018/2/layout/IconLabelList"/>
    <dgm:cxn modelId="{30819B4F-4960-4588-95EB-995F00DEEF0F}" type="presParOf" srcId="{C2C2F767-4C4C-4B33-8F25-E4E134191371}" destId="{3DF5E664-F5DE-4247-A48F-5EAAD946D94E}" srcOrd="1" destOrd="0" presId="urn:microsoft.com/office/officeart/2018/2/layout/IconLabelList"/>
    <dgm:cxn modelId="{713A578F-158D-4EA8-8281-41E634F31EF9}" type="presParOf" srcId="{C2C2F767-4C4C-4B33-8F25-E4E134191371}" destId="{47960BD6-598E-4FED-844D-7F23279C59CF}" srcOrd="2" destOrd="0" presId="urn:microsoft.com/office/officeart/2018/2/layout/IconLabelList"/>
    <dgm:cxn modelId="{EC0C822E-5334-4224-8EB6-C822F2CAE520}" type="presParOf" srcId="{6A10535C-EF41-49D4-9503-78919639A0B3}" destId="{15EC1725-9302-4289-83AE-BBFA90A9F8B0}" srcOrd="5" destOrd="0" presId="urn:microsoft.com/office/officeart/2018/2/layout/IconLabelList"/>
    <dgm:cxn modelId="{A9FF3512-B058-4F36-AEF6-1530746B63C5}" type="presParOf" srcId="{6A10535C-EF41-49D4-9503-78919639A0B3}" destId="{E2970A66-8419-46AC-BA33-660128FC3D9B}" srcOrd="6" destOrd="0" presId="urn:microsoft.com/office/officeart/2018/2/layout/IconLabelList"/>
    <dgm:cxn modelId="{B4994FBD-168A-45B5-B321-98CC665588DD}" type="presParOf" srcId="{E2970A66-8419-46AC-BA33-660128FC3D9B}" destId="{17574FB1-D975-4217-88DC-D3D67DE7D518}" srcOrd="0" destOrd="0" presId="urn:microsoft.com/office/officeart/2018/2/layout/IconLabelList"/>
    <dgm:cxn modelId="{DD9FE138-F0CA-498C-AADB-8BAB75499720}" type="presParOf" srcId="{E2970A66-8419-46AC-BA33-660128FC3D9B}" destId="{9808FDF1-8011-4722-AE7E-A895FC15DB4C}" srcOrd="1" destOrd="0" presId="urn:microsoft.com/office/officeart/2018/2/layout/IconLabelList"/>
    <dgm:cxn modelId="{538B2281-7F3E-4794-BA94-01C7D3FF0236}" type="presParOf" srcId="{E2970A66-8419-46AC-BA33-660128FC3D9B}" destId="{A92EC401-C5E1-4237-9898-577916DE8B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55A3E2-AE74-47D3-AC76-02750AE4C391}"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D346B2E-FDD6-4C22-A0CD-616DB1A23089}">
      <dgm:prSet/>
      <dgm:spPr/>
      <dgm:t>
        <a:bodyPr/>
        <a:lstStyle/>
        <a:p>
          <a:r>
            <a:rPr lang="nl-BE" dirty="0"/>
            <a:t>Voordat we iets installeren, is het belangrijk om een zeer snel overzicht te hebben van hoe te werken met de commandolijn tools.</a:t>
          </a:r>
          <a:endParaRPr lang="en-US" dirty="0"/>
        </a:p>
      </dgm:t>
    </dgm:pt>
    <dgm:pt modelId="{1CEF79AA-63E3-408E-80E5-18C9F8FFCCF6}" type="parTrans" cxnId="{4016BA35-81AD-469A-97C6-66F8BACBB9E5}">
      <dgm:prSet/>
      <dgm:spPr/>
      <dgm:t>
        <a:bodyPr/>
        <a:lstStyle/>
        <a:p>
          <a:endParaRPr lang="en-US"/>
        </a:p>
      </dgm:t>
    </dgm:pt>
    <dgm:pt modelId="{83F717F9-1A91-4D27-8949-5D9600E8313B}" type="sibTrans" cxnId="{4016BA35-81AD-469A-97C6-66F8BACBB9E5}">
      <dgm:prSet/>
      <dgm:spPr/>
      <dgm:t>
        <a:bodyPr/>
        <a:lstStyle/>
        <a:p>
          <a:endParaRPr lang="en-US"/>
        </a:p>
      </dgm:t>
    </dgm:pt>
    <dgm:pt modelId="{A83577BF-C9C0-4BA7-B249-A6F57FDE4FC6}">
      <dgm:prSet/>
      <dgm:spPr/>
      <dgm:t>
        <a:bodyPr/>
        <a:lstStyle/>
        <a:p>
          <a:r>
            <a:rPr lang="nl-BE" dirty="0"/>
            <a:t>Hiermee kunt u programmatisch door de bestanden van uw computer beheren.</a:t>
          </a:r>
          <a:endParaRPr lang="en-US" dirty="0"/>
        </a:p>
      </dgm:t>
    </dgm:pt>
    <dgm:pt modelId="{B0F5B20D-B34B-4507-95E7-4493F310EB51}" type="parTrans" cxnId="{65791B2B-1833-4D01-85EE-A0F86AB536B7}">
      <dgm:prSet/>
      <dgm:spPr/>
      <dgm:t>
        <a:bodyPr/>
        <a:lstStyle/>
        <a:p>
          <a:endParaRPr lang="en-US"/>
        </a:p>
      </dgm:t>
    </dgm:pt>
    <dgm:pt modelId="{08C69E03-E747-4375-A0E7-D479F4EFACBC}" type="sibTrans" cxnId="{65791B2B-1833-4D01-85EE-A0F86AB536B7}">
      <dgm:prSet/>
      <dgm:spPr/>
      <dgm:t>
        <a:bodyPr/>
        <a:lstStyle/>
        <a:p>
          <a:endParaRPr lang="en-US"/>
        </a:p>
      </dgm:t>
    </dgm:pt>
    <dgm:pt modelId="{D41FEB10-DBC3-442E-B43E-96136CF5C568}" type="pres">
      <dgm:prSet presAssocID="{7955A3E2-AE74-47D3-AC76-02750AE4C391}" presName="hierChild1" presStyleCnt="0">
        <dgm:presLayoutVars>
          <dgm:chPref val="1"/>
          <dgm:dir/>
          <dgm:animOne val="branch"/>
          <dgm:animLvl val="lvl"/>
          <dgm:resizeHandles/>
        </dgm:presLayoutVars>
      </dgm:prSet>
      <dgm:spPr/>
    </dgm:pt>
    <dgm:pt modelId="{E5F37701-0CFC-42E9-9C17-F08ED0F51D50}" type="pres">
      <dgm:prSet presAssocID="{6D346B2E-FDD6-4C22-A0CD-616DB1A23089}" presName="hierRoot1" presStyleCnt="0"/>
      <dgm:spPr/>
    </dgm:pt>
    <dgm:pt modelId="{D3644DB7-34ED-4D8A-A5D8-06F37ABC2FF7}" type="pres">
      <dgm:prSet presAssocID="{6D346B2E-FDD6-4C22-A0CD-616DB1A23089}" presName="composite" presStyleCnt="0"/>
      <dgm:spPr/>
    </dgm:pt>
    <dgm:pt modelId="{D822BADC-5D3A-4824-A675-9E5A65832A69}" type="pres">
      <dgm:prSet presAssocID="{6D346B2E-FDD6-4C22-A0CD-616DB1A23089}" presName="background" presStyleLbl="node0" presStyleIdx="0" presStyleCnt="2"/>
      <dgm:spPr/>
    </dgm:pt>
    <dgm:pt modelId="{6A9337B6-6B05-4370-AA48-4E7530B3643A}" type="pres">
      <dgm:prSet presAssocID="{6D346B2E-FDD6-4C22-A0CD-616DB1A23089}" presName="text" presStyleLbl="fgAcc0" presStyleIdx="0" presStyleCnt="2">
        <dgm:presLayoutVars>
          <dgm:chPref val="3"/>
        </dgm:presLayoutVars>
      </dgm:prSet>
      <dgm:spPr/>
    </dgm:pt>
    <dgm:pt modelId="{D1960F3E-D9D6-467B-9617-370704A1E903}" type="pres">
      <dgm:prSet presAssocID="{6D346B2E-FDD6-4C22-A0CD-616DB1A23089}" presName="hierChild2" presStyleCnt="0"/>
      <dgm:spPr/>
    </dgm:pt>
    <dgm:pt modelId="{88451676-0674-4C2C-931A-9A37254E6645}" type="pres">
      <dgm:prSet presAssocID="{A83577BF-C9C0-4BA7-B249-A6F57FDE4FC6}" presName="hierRoot1" presStyleCnt="0"/>
      <dgm:spPr/>
    </dgm:pt>
    <dgm:pt modelId="{0856BA1E-C885-4E30-B085-3BE9E4274D7C}" type="pres">
      <dgm:prSet presAssocID="{A83577BF-C9C0-4BA7-B249-A6F57FDE4FC6}" presName="composite" presStyleCnt="0"/>
      <dgm:spPr/>
    </dgm:pt>
    <dgm:pt modelId="{819E35A1-2B78-439D-9528-CBD2FA6B52AE}" type="pres">
      <dgm:prSet presAssocID="{A83577BF-C9C0-4BA7-B249-A6F57FDE4FC6}" presName="background" presStyleLbl="node0" presStyleIdx="1" presStyleCnt="2"/>
      <dgm:spPr/>
    </dgm:pt>
    <dgm:pt modelId="{40679DAC-6C6A-464C-AE49-A0A2D82DBB62}" type="pres">
      <dgm:prSet presAssocID="{A83577BF-C9C0-4BA7-B249-A6F57FDE4FC6}" presName="text" presStyleLbl="fgAcc0" presStyleIdx="1" presStyleCnt="2">
        <dgm:presLayoutVars>
          <dgm:chPref val="3"/>
        </dgm:presLayoutVars>
      </dgm:prSet>
      <dgm:spPr/>
    </dgm:pt>
    <dgm:pt modelId="{968D23A2-5FF0-48B8-ACD7-5FFDB16D9570}" type="pres">
      <dgm:prSet presAssocID="{A83577BF-C9C0-4BA7-B249-A6F57FDE4FC6}" presName="hierChild2" presStyleCnt="0"/>
      <dgm:spPr/>
    </dgm:pt>
  </dgm:ptLst>
  <dgm:cxnLst>
    <dgm:cxn modelId="{1CD78E1B-98ED-4A3F-90A3-68B2E7E7CD97}" type="presOf" srcId="{6D346B2E-FDD6-4C22-A0CD-616DB1A23089}" destId="{6A9337B6-6B05-4370-AA48-4E7530B3643A}" srcOrd="0" destOrd="0" presId="urn:microsoft.com/office/officeart/2005/8/layout/hierarchy1"/>
    <dgm:cxn modelId="{65791B2B-1833-4D01-85EE-A0F86AB536B7}" srcId="{7955A3E2-AE74-47D3-AC76-02750AE4C391}" destId="{A83577BF-C9C0-4BA7-B249-A6F57FDE4FC6}" srcOrd="1" destOrd="0" parTransId="{B0F5B20D-B34B-4507-95E7-4493F310EB51}" sibTransId="{08C69E03-E747-4375-A0E7-D479F4EFACBC}"/>
    <dgm:cxn modelId="{4016BA35-81AD-469A-97C6-66F8BACBB9E5}" srcId="{7955A3E2-AE74-47D3-AC76-02750AE4C391}" destId="{6D346B2E-FDD6-4C22-A0CD-616DB1A23089}" srcOrd="0" destOrd="0" parTransId="{1CEF79AA-63E3-408E-80E5-18C9F8FFCCF6}" sibTransId="{83F717F9-1A91-4D27-8949-5D9600E8313B}"/>
    <dgm:cxn modelId="{E138F2C8-DFA5-4257-8F0C-924273011A09}" type="presOf" srcId="{7955A3E2-AE74-47D3-AC76-02750AE4C391}" destId="{D41FEB10-DBC3-442E-B43E-96136CF5C568}" srcOrd="0" destOrd="0" presId="urn:microsoft.com/office/officeart/2005/8/layout/hierarchy1"/>
    <dgm:cxn modelId="{2D0620DC-208A-442F-819E-4F37565E209F}" type="presOf" srcId="{A83577BF-C9C0-4BA7-B249-A6F57FDE4FC6}" destId="{40679DAC-6C6A-464C-AE49-A0A2D82DBB62}" srcOrd="0" destOrd="0" presId="urn:microsoft.com/office/officeart/2005/8/layout/hierarchy1"/>
    <dgm:cxn modelId="{3DDBCB88-DED7-445E-B605-A53A2C158F39}" type="presParOf" srcId="{D41FEB10-DBC3-442E-B43E-96136CF5C568}" destId="{E5F37701-0CFC-42E9-9C17-F08ED0F51D50}" srcOrd="0" destOrd="0" presId="urn:microsoft.com/office/officeart/2005/8/layout/hierarchy1"/>
    <dgm:cxn modelId="{881FEC13-F8E6-469C-BA8B-47334CA714A9}" type="presParOf" srcId="{E5F37701-0CFC-42E9-9C17-F08ED0F51D50}" destId="{D3644DB7-34ED-4D8A-A5D8-06F37ABC2FF7}" srcOrd="0" destOrd="0" presId="urn:microsoft.com/office/officeart/2005/8/layout/hierarchy1"/>
    <dgm:cxn modelId="{109D7A39-4912-414F-A002-4D5D58DBCA6C}" type="presParOf" srcId="{D3644DB7-34ED-4D8A-A5D8-06F37ABC2FF7}" destId="{D822BADC-5D3A-4824-A675-9E5A65832A69}" srcOrd="0" destOrd="0" presId="urn:microsoft.com/office/officeart/2005/8/layout/hierarchy1"/>
    <dgm:cxn modelId="{D7AB5A95-ADFD-479F-821C-67B17F576B20}" type="presParOf" srcId="{D3644DB7-34ED-4D8A-A5D8-06F37ABC2FF7}" destId="{6A9337B6-6B05-4370-AA48-4E7530B3643A}" srcOrd="1" destOrd="0" presId="urn:microsoft.com/office/officeart/2005/8/layout/hierarchy1"/>
    <dgm:cxn modelId="{B70FB377-5E02-4B59-A47B-9E63EFA688BD}" type="presParOf" srcId="{E5F37701-0CFC-42E9-9C17-F08ED0F51D50}" destId="{D1960F3E-D9D6-467B-9617-370704A1E903}" srcOrd="1" destOrd="0" presId="urn:microsoft.com/office/officeart/2005/8/layout/hierarchy1"/>
    <dgm:cxn modelId="{65473C8E-EA28-488F-B34A-D7B8A9E52FFF}" type="presParOf" srcId="{D41FEB10-DBC3-442E-B43E-96136CF5C568}" destId="{88451676-0674-4C2C-931A-9A37254E6645}" srcOrd="1" destOrd="0" presId="urn:microsoft.com/office/officeart/2005/8/layout/hierarchy1"/>
    <dgm:cxn modelId="{618A3F85-564A-4EEB-84B3-FF325E533C63}" type="presParOf" srcId="{88451676-0674-4C2C-931A-9A37254E6645}" destId="{0856BA1E-C885-4E30-B085-3BE9E4274D7C}" srcOrd="0" destOrd="0" presId="urn:microsoft.com/office/officeart/2005/8/layout/hierarchy1"/>
    <dgm:cxn modelId="{CDE4552B-ABF8-499E-98B6-9C8CDDC52963}" type="presParOf" srcId="{0856BA1E-C885-4E30-B085-3BE9E4274D7C}" destId="{819E35A1-2B78-439D-9528-CBD2FA6B52AE}" srcOrd="0" destOrd="0" presId="urn:microsoft.com/office/officeart/2005/8/layout/hierarchy1"/>
    <dgm:cxn modelId="{78280F93-3DAE-45D6-B9E1-BD29CB4FDF45}" type="presParOf" srcId="{0856BA1E-C885-4E30-B085-3BE9E4274D7C}" destId="{40679DAC-6C6A-464C-AE49-A0A2D82DBB62}" srcOrd="1" destOrd="0" presId="urn:microsoft.com/office/officeart/2005/8/layout/hierarchy1"/>
    <dgm:cxn modelId="{AF105C8D-9A0E-46B5-9833-DB5AB38BF97A}" type="presParOf" srcId="{88451676-0674-4C2C-931A-9A37254E6645}" destId="{968D23A2-5FF0-48B8-ACD7-5FFDB16D957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41A3BB-5BC5-4F2F-805B-DD41E7B894C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D076D24-32FD-481E-89AD-839E94FBAE16}">
      <dgm:prSet/>
      <dgm:spPr/>
      <dgm:t>
        <a:bodyPr/>
        <a:lstStyle/>
        <a:p>
          <a:r>
            <a:rPr lang="en-US"/>
            <a:t>MacOS and Linux Users</a:t>
          </a:r>
        </a:p>
      </dgm:t>
    </dgm:pt>
    <dgm:pt modelId="{AF260E7D-1621-428F-8880-63225C4F7469}" type="parTrans" cxnId="{599F82F6-1D6D-439B-B201-43C1CA2DAF21}">
      <dgm:prSet/>
      <dgm:spPr/>
      <dgm:t>
        <a:bodyPr/>
        <a:lstStyle/>
        <a:p>
          <a:endParaRPr lang="en-US"/>
        </a:p>
      </dgm:t>
    </dgm:pt>
    <dgm:pt modelId="{8E6732DC-7D2D-4B4A-9163-26A36C4491DA}" type="sibTrans" cxnId="{599F82F6-1D6D-439B-B201-43C1CA2DAF21}">
      <dgm:prSet/>
      <dgm:spPr/>
      <dgm:t>
        <a:bodyPr/>
        <a:lstStyle/>
        <a:p>
          <a:endParaRPr lang="en-US"/>
        </a:p>
      </dgm:t>
    </dgm:pt>
    <dgm:pt modelId="{9F5478F7-9BAB-4AC4-9672-E45CC9CA4A11}">
      <dgm:prSet/>
      <dgm:spPr/>
      <dgm:t>
        <a:bodyPr/>
        <a:lstStyle/>
        <a:p>
          <a:r>
            <a:rPr lang="en-US"/>
            <a:t>Jump to: </a:t>
          </a:r>
        </a:p>
      </dgm:t>
    </dgm:pt>
    <dgm:pt modelId="{153B85AC-57D0-45A5-A4A4-B3CD7052367E}" type="parTrans" cxnId="{E47A5FC7-D1AE-4808-ACF0-13CC8F2BE457}">
      <dgm:prSet/>
      <dgm:spPr/>
      <dgm:t>
        <a:bodyPr/>
        <a:lstStyle/>
        <a:p>
          <a:endParaRPr lang="en-US"/>
        </a:p>
      </dgm:t>
    </dgm:pt>
    <dgm:pt modelId="{CB810FE8-A831-458E-8AA3-330677F230C1}" type="sibTrans" cxnId="{E47A5FC7-D1AE-4808-ACF0-13CC8F2BE457}">
      <dgm:prSet/>
      <dgm:spPr/>
      <dgm:t>
        <a:bodyPr/>
        <a:lstStyle/>
        <a:p>
          <a:endParaRPr lang="en-US"/>
        </a:p>
      </dgm:t>
    </dgm:pt>
    <dgm:pt modelId="{59D2E52A-FBD0-48F5-BD79-527CC85F5F08}">
      <dgm:prSet/>
      <dgm:spPr/>
      <dgm:t>
        <a:bodyPr/>
        <a:lstStyle/>
        <a:p>
          <a:r>
            <a:rPr lang="en-US"/>
            <a:t>Windows Users</a:t>
          </a:r>
        </a:p>
      </dgm:t>
    </dgm:pt>
    <dgm:pt modelId="{733FA04B-EA23-438C-ABB3-515F299BA924}" type="parTrans" cxnId="{CF7160DE-FF70-4D6C-B4E9-4DCB7D8BA24A}">
      <dgm:prSet/>
      <dgm:spPr/>
      <dgm:t>
        <a:bodyPr/>
        <a:lstStyle/>
        <a:p>
          <a:endParaRPr lang="en-US"/>
        </a:p>
      </dgm:t>
    </dgm:pt>
    <dgm:pt modelId="{75C26DBD-8099-46F3-91ED-323496995941}" type="sibTrans" cxnId="{CF7160DE-FF70-4D6C-B4E9-4DCB7D8BA24A}">
      <dgm:prSet/>
      <dgm:spPr/>
      <dgm:t>
        <a:bodyPr/>
        <a:lstStyle/>
        <a:p>
          <a:endParaRPr lang="en-US"/>
        </a:p>
      </dgm:t>
    </dgm:pt>
    <dgm:pt modelId="{0F5B5CE2-89B3-44DB-8B8C-F068CCFCA510}">
      <dgm:prSet/>
      <dgm:spPr/>
      <dgm:t>
        <a:bodyPr/>
        <a:lstStyle/>
        <a:p>
          <a:r>
            <a:rPr lang="en-US"/>
            <a:t>Jump to: </a:t>
          </a:r>
        </a:p>
      </dgm:t>
    </dgm:pt>
    <dgm:pt modelId="{954997E6-83D7-48DF-81E7-B056F0AF6743}" type="parTrans" cxnId="{8E0348AF-1B61-43F2-BC6F-5E52CE7C7E67}">
      <dgm:prSet/>
      <dgm:spPr/>
      <dgm:t>
        <a:bodyPr/>
        <a:lstStyle/>
        <a:p>
          <a:endParaRPr lang="en-US"/>
        </a:p>
      </dgm:t>
    </dgm:pt>
    <dgm:pt modelId="{1CC679B6-5A86-4B97-8FC2-648CE010C405}" type="sibTrans" cxnId="{8E0348AF-1B61-43F2-BC6F-5E52CE7C7E67}">
      <dgm:prSet/>
      <dgm:spPr/>
      <dgm:t>
        <a:bodyPr/>
        <a:lstStyle/>
        <a:p>
          <a:endParaRPr lang="en-US"/>
        </a:p>
      </dgm:t>
    </dgm:pt>
    <dgm:pt modelId="{0F88A501-FC24-45FF-9FBC-A1E6F47CD159}" type="pres">
      <dgm:prSet presAssocID="{3741A3BB-5BC5-4F2F-805B-DD41E7B894CC}" presName="linear" presStyleCnt="0">
        <dgm:presLayoutVars>
          <dgm:animLvl val="lvl"/>
          <dgm:resizeHandles val="exact"/>
        </dgm:presLayoutVars>
      </dgm:prSet>
      <dgm:spPr/>
    </dgm:pt>
    <dgm:pt modelId="{7D63E625-A5C5-4B65-AB41-3D86B808D018}" type="pres">
      <dgm:prSet presAssocID="{2D076D24-32FD-481E-89AD-839E94FBAE16}" presName="parentText" presStyleLbl="node1" presStyleIdx="0" presStyleCnt="3">
        <dgm:presLayoutVars>
          <dgm:chMax val="0"/>
          <dgm:bulletEnabled val="1"/>
        </dgm:presLayoutVars>
      </dgm:prSet>
      <dgm:spPr/>
    </dgm:pt>
    <dgm:pt modelId="{5658D605-D266-445E-A5CF-1243BB7E140A}" type="pres">
      <dgm:prSet presAssocID="{8E6732DC-7D2D-4B4A-9163-26A36C4491DA}" presName="spacer" presStyleCnt="0"/>
      <dgm:spPr/>
    </dgm:pt>
    <dgm:pt modelId="{AE50CB17-5814-4201-B59F-02C90451CFF1}" type="pres">
      <dgm:prSet presAssocID="{9F5478F7-9BAB-4AC4-9672-E45CC9CA4A11}" presName="parentText" presStyleLbl="node1" presStyleIdx="1" presStyleCnt="3">
        <dgm:presLayoutVars>
          <dgm:chMax val="0"/>
          <dgm:bulletEnabled val="1"/>
        </dgm:presLayoutVars>
      </dgm:prSet>
      <dgm:spPr/>
    </dgm:pt>
    <dgm:pt modelId="{76336DC3-6EFE-462E-B7AF-414822BB4EC0}" type="pres">
      <dgm:prSet presAssocID="{9F5478F7-9BAB-4AC4-9672-E45CC9CA4A11}" presName="childText" presStyleLbl="revTx" presStyleIdx="0" presStyleCnt="1">
        <dgm:presLayoutVars>
          <dgm:bulletEnabled val="1"/>
        </dgm:presLayoutVars>
      </dgm:prSet>
      <dgm:spPr/>
    </dgm:pt>
    <dgm:pt modelId="{68B0F0BF-9A46-400D-9EE1-C4F5FC42A9F5}" type="pres">
      <dgm:prSet presAssocID="{0F5B5CE2-89B3-44DB-8B8C-F068CCFCA510}" presName="parentText" presStyleLbl="node1" presStyleIdx="2" presStyleCnt="3">
        <dgm:presLayoutVars>
          <dgm:chMax val="0"/>
          <dgm:bulletEnabled val="1"/>
        </dgm:presLayoutVars>
      </dgm:prSet>
      <dgm:spPr/>
    </dgm:pt>
  </dgm:ptLst>
  <dgm:cxnLst>
    <dgm:cxn modelId="{A59A559E-FB40-4001-BA6A-329919A7A706}" type="presOf" srcId="{9F5478F7-9BAB-4AC4-9672-E45CC9CA4A11}" destId="{AE50CB17-5814-4201-B59F-02C90451CFF1}" srcOrd="0" destOrd="0" presId="urn:microsoft.com/office/officeart/2005/8/layout/vList2"/>
    <dgm:cxn modelId="{46D848A7-7384-4828-B5B9-7847ADAF5B8B}" type="presOf" srcId="{59D2E52A-FBD0-48F5-BD79-527CC85F5F08}" destId="{76336DC3-6EFE-462E-B7AF-414822BB4EC0}" srcOrd="0" destOrd="0" presId="urn:microsoft.com/office/officeart/2005/8/layout/vList2"/>
    <dgm:cxn modelId="{9CE4CBA7-FE23-4A96-94D1-48DB630E87E0}" type="presOf" srcId="{0F5B5CE2-89B3-44DB-8B8C-F068CCFCA510}" destId="{68B0F0BF-9A46-400D-9EE1-C4F5FC42A9F5}" srcOrd="0" destOrd="0" presId="urn:microsoft.com/office/officeart/2005/8/layout/vList2"/>
    <dgm:cxn modelId="{8E0348AF-1B61-43F2-BC6F-5E52CE7C7E67}" srcId="{3741A3BB-5BC5-4F2F-805B-DD41E7B894CC}" destId="{0F5B5CE2-89B3-44DB-8B8C-F068CCFCA510}" srcOrd="2" destOrd="0" parTransId="{954997E6-83D7-48DF-81E7-B056F0AF6743}" sibTransId="{1CC679B6-5A86-4B97-8FC2-648CE010C405}"/>
    <dgm:cxn modelId="{E47A5FC7-D1AE-4808-ACF0-13CC8F2BE457}" srcId="{3741A3BB-5BC5-4F2F-805B-DD41E7B894CC}" destId="{9F5478F7-9BAB-4AC4-9672-E45CC9CA4A11}" srcOrd="1" destOrd="0" parTransId="{153B85AC-57D0-45A5-A4A4-B3CD7052367E}" sibTransId="{CB810FE8-A831-458E-8AA3-330677F230C1}"/>
    <dgm:cxn modelId="{70A158C9-7B36-45FF-A828-1A6399D8C980}" type="presOf" srcId="{2D076D24-32FD-481E-89AD-839E94FBAE16}" destId="{7D63E625-A5C5-4B65-AB41-3D86B808D018}" srcOrd="0" destOrd="0" presId="urn:microsoft.com/office/officeart/2005/8/layout/vList2"/>
    <dgm:cxn modelId="{CF7160DE-FF70-4D6C-B4E9-4DCB7D8BA24A}" srcId="{9F5478F7-9BAB-4AC4-9672-E45CC9CA4A11}" destId="{59D2E52A-FBD0-48F5-BD79-527CC85F5F08}" srcOrd="0" destOrd="0" parTransId="{733FA04B-EA23-438C-ABB3-515F299BA924}" sibTransId="{75C26DBD-8099-46F3-91ED-323496995941}"/>
    <dgm:cxn modelId="{C98F49E4-B2A1-4B26-945A-7A9FDD6F3E82}" type="presOf" srcId="{3741A3BB-5BC5-4F2F-805B-DD41E7B894CC}" destId="{0F88A501-FC24-45FF-9FBC-A1E6F47CD159}" srcOrd="0" destOrd="0" presId="urn:microsoft.com/office/officeart/2005/8/layout/vList2"/>
    <dgm:cxn modelId="{599F82F6-1D6D-439B-B201-43C1CA2DAF21}" srcId="{3741A3BB-5BC5-4F2F-805B-DD41E7B894CC}" destId="{2D076D24-32FD-481E-89AD-839E94FBAE16}" srcOrd="0" destOrd="0" parTransId="{AF260E7D-1621-428F-8880-63225C4F7469}" sibTransId="{8E6732DC-7D2D-4B4A-9163-26A36C4491DA}"/>
    <dgm:cxn modelId="{4A1335DB-5AE5-4C49-A095-696BA423C4FD}" type="presParOf" srcId="{0F88A501-FC24-45FF-9FBC-A1E6F47CD159}" destId="{7D63E625-A5C5-4B65-AB41-3D86B808D018}" srcOrd="0" destOrd="0" presId="urn:microsoft.com/office/officeart/2005/8/layout/vList2"/>
    <dgm:cxn modelId="{3EE45CD1-B203-4BBF-ABE9-4B42657AD127}" type="presParOf" srcId="{0F88A501-FC24-45FF-9FBC-A1E6F47CD159}" destId="{5658D605-D266-445E-A5CF-1243BB7E140A}" srcOrd="1" destOrd="0" presId="urn:microsoft.com/office/officeart/2005/8/layout/vList2"/>
    <dgm:cxn modelId="{D163EE47-FA79-4AED-ABC2-6535B49DA110}" type="presParOf" srcId="{0F88A501-FC24-45FF-9FBC-A1E6F47CD159}" destId="{AE50CB17-5814-4201-B59F-02C90451CFF1}" srcOrd="2" destOrd="0" presId="urn:microsoft.com/office/officeart/2005/8/layout/vList2"/>
    <dgm:cxn modelId="{D1EFE3FF-B69C-467B-9E16-868C6928A0B6}" type="presParOf" srcId="{0F88A501-FC24-45FF-9FBC-A1E6F47CD159}" destId="{76336DC3-6EFE-462E-B7AF-414822BB4EC0}" srcOrd="3" destOrd="0" presId="urn:microsoft.com/office/officeart/2005/8/layout/vList2"/>
    <dgm:cxn modelId="{7850C603-AC5F-4B7B-AE1F-2B0959B934F2}" type="presParOf" srcId="{0F88A501-FC24-45FF-9FBC-A1E6F47CD159}" destId="{68B0F0BF-9A46-400D-9EE1-C4F5FC42A9F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CA4FF-AF5E-4476-817C-7873AD0E63A4}">
      <dsp:nvSpPr>
        <dsp:cNvPr id="0" name=""/>
        <dsp:cNvSpPr/>
      </dsp:nvSpPr>
      <dsp:spPr>
        <a:xfrm>
          <a:off x="0" y="920052"/>
          <a:ext cx="2497179" cy="15857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20693C2A-536E-43D7-871D-F06613B26D1C}">
      <dsp:nvSpPr>
        <dsp:cNvPr id="0" name=""/>
        <dsp:cNvSpPr/>
      </dsp:nvSpPr>
      <dsp:spPr>
        <a:xfrm>
          <a:off x="277464" y="1183643"/>
          <a:ext cx="2497179" cy="15857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Wie is wie?</a:t>
          </a:r>
        </a:p>
      </dsp:txBody>
      <dsp:txXfrm>
        <a:off x="323908" y="1230087"/>
        <a:ext cx="2404291" cy="1492821"/>
      </dsp:txXfrm>
    </dsp:sp>
    <dsp:sp modelId="{2E5A1A20-8C3F-499C-955A-8260CFE5A57C}">
      <dsp:nvSpPr>
        <dsp:cNvPr id="0" name=""/>
        <dsp:cNvSpPr/>
      </dsp:nvSpPr>
      <dsp:spPr>
        <a:xfrm>
          <a:off x="3052108" y="920052"/>
          <a:ext cx="2497179" cy="15857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5378969A-6742-4429-9E29-BE5346FEDC1C}">
      <dsp:nvSpPr>
        <dsp:cNvPr id="0" name=""/>
        <dsp:cNvSpPr/>
      </dsp:nvSpPr>
      <dsp:spPr>
        <a:xfrm>
          <a:off x="3329572" y="1183643"/>
          <a:ext cx="2497179" cy="15857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Over de </a:t>
          </a:r>
          <a:r>
            <a:rPr lang="en-US" sz="2600" kern="1200" dirty="0" err="1"/>
            <a:t>instructeur</a:t>
          </a:r>
          <a:r>
            <a:rPr lang="en-US" sz="2600" kern="1200" dirty="0"/>
            <a:t>...</a:t>
          </a:r>
        </a:p>
      </dsp:txBody>
      <dsp:txXfrm>
        <a:off x="3376016" y="1230087"/>
        <a:ext cx="2404291" cy="1492821"/>
      </dsp:txXfrm>
    </dsp:sp>
    <dsp:sp modelId="{A5647310-3ACC-461D-9AC2-75EA7B7CBFC2}">
      <dsp:nvSpPr>
        <dsp:cNvPr id="0" name=""/>
        <dsp:cNvSpPr/>
      </dsp:nvSpPr>
      <dsp:spPr>
        <a:xfrm>
          <a:off x="6104216" y="920052"/>
          <a:ext cx="2497179" cy="15857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C73D13D-5A6B-4D53-BEE6-52F27E10CAAE}">
      <dsp:nvSpPr>
        <dsp:cNvPr id="0" name=""/>
        <dsp:cNvSpPr/>
      </dsp:nvSpPr>
      <dsp:spPr>
        <a:xfrm>
          <a:off x="6381681" y="1183643"/>
          <a:ext cx="2497179" cy="15857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Verwachtingen</a:t>
          </a:r>
          <a:endParaRPr lang="en-US" sz="2600" kern="1200" dirty="0"/>
        </a:p>
      </dsp:txBody>
      <dsp:txXfrm>
        <a:off x="6428125" y="1230087"/>
        <a:ext cx="2404291" cy="14928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D249A-5B0F-43BC-BB68-68017C49B1BE}">
      <dsp:nvSpPr>
        <dsp:cNvPr id="0" name=""/>
        <dsp:cNvSpPr/>
      </dsp:nvSpPr>
      <dsp:spPr>
        <a:xfrm>
          <a:off x="0" y="3170198"/>
          <a:ext cx="5272726" cy="207999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nl-BE" sz="3400" kern="1200" dirty="0"/>
            <a:t>Deze lezing is gericht op mensen die nieuw zijn in het programmeren.</a:t>
          </a:r>
          <a:endParaRPr lang="en-US" sz="3400" kern="1200" dirty="0"/>
        </a:p>
      </dsp:txBody>
      <dsp:txXfrm>
        <a:off x="0" y="3170198"/>
        <a:ext cx="5272726" cy="2079993"/>
      </dsp:txXfrm>
    </dsp:sp>
    <dsp:sp modelId="{58187553-C6E0-4F60-BDC0-BE4A7B958DB5}">
      <dsp:nvSpPr>
        <dsp:cNvPr id="0" name=""/>
        <dsp:cNvSpPr/>
      </dsp:nvSpPr>
      <dsp:spPr>
        <a:xfrm rot="10800000">
          <a:off x="0" y="2368"/>
          <a:ext cx="5272726" cy="3199030"/>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nl-BE" sz="2400" kern="1200" dirty="0"/>
            <a:t>In deze opleiding geven we een kort overzicht van wat Python is, waarom kiezen voor Python voor programmeren en wat je met Python kunt doen.</a:t>
          </a:r>
          <a:endParaRPr lang="en-US" sz="2400" kern="1200" dirty="0"/>
        </a:p>
      </dsp:txBody>
      <dsp:txXfrm rot="10800000">
        <a:off x="0" y="2368"/>
        <a:ext cx="5272726" cy="20786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FDF50-88FB-4FA1-85A2-E2E0D506B48B}">
      <dsp:nvSpPr>
        <dsp:cNvPr id="0" name=""/>
        <dsp:cNvSpPr/>
      </dsp:nvSpPr>
      <dsp:spPr>
        <a:xfrm>
          <a:off x="1083" y="436055"/>
          <a:ext cx="3804297" cy="24157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54692D89-8FE6-49F8-A4E3-B4C486675081}">
      <dsp:nvSpPr>
        <dsp:cNvPr id="0" name=""/>
        <dsp:cNvSpPr/>
      </dsp:nvSpPr>
      <dsp:spPr>
        <a:xfrm>
          <a:off x="423783" y="837620"/>
          <a:ext cx="3804297" cy="24157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BE" sz="2200" kern="1200" dirty="0"/>
            <a:t>Zodra je basis Python begrijpt en met een paar bibliotheken begint te werken, zul je snel het enorme potentieel zien dat Python heeft voor je eigen projecten!</a:t>
          </a:r>
          <a:endParaRPr lang="en-US" sz="2200" kern="1200" dirty="0"/>
        </a:p>
      </dsp:txBody>
      <dsp:txXfrm>
        <a:off x="494537" y="908374"/>
        <a:ext cx="3662789" cy="2274220"/>
      </dsp:txXfrm>
    </dsp:sp>
    <dsp:sp modelId="{E6D018F2-4458-496A-AD17-E2D368D4A244}">
      <dsp:nvSpPr>
        <dsp:cNvPr id="0" name=""/>
        <dsp:cNvSpPr/>
      </dsp:nvSpPr>
      <dsp:spPr>
        <a:xfrm>
          <a:off x="4650780" y="436055"/>
          <a:ext cx="3804297" cy="24157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900F72A6-0DD2-4D0C-B30F-4EF6A627BE42}">
      <dsp:nvSpPr>
        <dsp:cNvPr id="0" name=""/>
        <dsp:cNvSpPr/>
      </dsp:nvSpPr>
      <dsp:spPr>
        <a:xfrm>
          <a:off x="5073480" y="837620"/>
          <a:ext cx="3804297" cy="24157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BE" sz="2200" kern="1200" dirty="0"/>
            <a:t>Laten we beginnen met het instellen van je voor de cursus!</a:t>
          </a:r>
          <a:endParaRPr lang="en-US" sz="2200" kern="1200" dirty="0"/>
        </a:p>
      </dsp:txBody>
      <dsp:txXfrm>
        <a:off x="5144234" y="908374"/>
        <a:ext cx="3662789" cy="22742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44D71-EC51-4355-A047-F862C91CB961}">
      <dsp:nvSpPr>
        <dsp:cNvPr id="0" name=""/>
        <dsp:cNvSpPr/>
      </dsp:nvSpPr>
      <dsp:spPr>
        <a:xfrm>
          <a:off x="0" y="4150553"/>
          <a:ext cx="5170932" cy="136230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nl-BE" sz="2400" kern="1200" dirty="0"/>
            <a:t>Er zijn 3 hoofdtypen environments:</a:t>
          </a:r>
          <a:endParaRPr lang="en-US" sz="2400" kern="1200" dirty="0"/>
        </a:p>
      </dsp:txBody>
      <dsp:txXfrm>
        <a:off x="0" y="4150553"/>
        <a:ext cx="5170932" cy="735644"/>
      </dsp:txXfrm>
    </dsp:sp>
    <dsp:sp modelId="{9B4398C1-EAB8-4A6F-8603-254ED3B0FC37}">
      <dsp:nvSpPr>
        <dsp:cNvPr id="0" name=""/>
        <dsp:cNvSpPr/>
      </dsp:nvSpPr>
      <dsp:spPr>
        <a:xfrm>
          <a:off x="2118" y="4858951"/>
          <a:ext cx="2007270" cy="62665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Teksteditors</a:t>
          </a:r>
          <a:endParaRPr lang="en-US" sz="1400" kern="1200" dirty="0"/>
        </a:p>
      </dsp:txBody>
      <dsp:txXfrm>
        <a:off x="2118" y="4858951"/>
        <a:ext cx="2007270" cy="626659"/>
      </dsp:txXfrm>
    </dsp:sp>
    <dsp:sp modelId="{6F0FAC91-5C8D-4A7E-8CFB-90C83F434ECD}">
      <dsp:nvSpPr>
        <dsp:cNvPr id="0" name=""/>
        <dsp:cNvSpPr/>
      </dsp:nvSpPr>
      <dsp:spPr>
        <a:xfrm>
          <a:off x="2009389" y="4858951"/>
          <a:ext cx="1152153" cy="626659"/>
        </a:xfrm>
        <a:prstGeom prst="rect">
          <a:avLst/>
        </a:prstGeom>
        <a:solidFill>
          <a:schemeClr val="accent2">
            <a:tint val="40000"/>
            <a:alpha val="90000"/>
            <a:hueOff val="6056479"/>
            <a:satOff val="5431"/>
            <a:lumOff val="2749"/>
            <a:alphaOff val="0"/>
          </a:schemeClr>
        </a:solidFill>
        <a:ln w="25400" cap="flat" cmpd="sng" algn="ctr">
          <a:solidFill>
            <a:schemeClr val="accent2">
              <a:tint val="40000"/>
              <a:alpha val="90000"/>
              <a:hueOff val="6056479"/>
              <a:satOff val="5431"/>
              <a:lumOff val="2749"/>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IDE's</a:t>
          </a:r>
        </a:p>
      </dsp:txBody>
      <dsp:txXfrm>
        <a:off x="2009389" y="4858951"/>
        <a:ext cx="1152153" cy="626659"/>
      </dsp:txXfrm>
    </dsp:sp>
    <dsp:sp modelId="{897B84D0-85D4-42FA-98FC-B41827874717}">
      <dsp:nvSpPr>
        <dsp:cNvPr id="0" name=""/>
        <dsp:cNvSpPr/>
      </dsp:nvSpPr>
      <dsp:spPr>
        <a:xfrm>
          <a:off x="3161542" y="4858951"/>
          <a:ext cx="2007270" cy="626659"/>
        </a:xfrm>
        <a:prstGeom prst="rect">
          <a:avLst/>
        </a:prstGeom>
        <a:solidFill>
          <a:schemeClr val="accent2">
            <a:tint val="40000"/>
            <a:alpha val="90000"/>
            <a:hueOff val="12112959"/>
            <a:satOff val="10862"/>
            <a:lumOff val="5498"/>
            <a:alphaOff val="0"/>
          </a:schemeClr>
        </a:solidFill>
        <a:ln w="25400" cap="flat" cmpd="sng" algn="ctr">
          <a:solidFill>
            <a:schemeClr val="accent2">
              <a:tint val="40000"/>
              <a:alpha val="90000"/>
              <a:hueOff val="12112959"/>
              <a:satOff val="10862"/>
              <a:lumOff val="5498"/>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Notebookomgevingen</a:t>
          </a:r>
          <a:endParaRPr lang="en-US" sz="1400" kern="1200" dirty="0"/>
        </a:p>
      </dsp:txBody>
      <dsp:txXfrm>
        <a:off x="3161542" y="4858951"/>
        <a:ext cx="2007270" cy="626659"/>
      </dsp:txXfrm>
    </dsp:sp>
    <dsp:sp modelId="{F5941583-790D-4D4F-AA3E-C4FBCF89083E}">
      <dsp:nvSpPr>
        <dsp:cNvPr id="0" name=""/>
        <dsp:cNvSpPr/>
      </dsp:nvSpPr>
      <dsp:spPr>
        <a:xfrm rot="10800000">
          <a:off x="0" y="2075763"/>
          <a:ext cx="5170932" cy="2095223"/>
        </a:xfrm>
        <a:prstGeom prst="upArrowCallou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nl-BE" sz="2400" kern="1200" dirty="0"/>
            <a:t>Laten we eerst de verschillende opties voor ontwikkelomgevingen bespreken</a:t>
          </a:r>
          <a:endParaRPr lang="en-US" sz="2400" kern="1200" dirty="0"/>
        </a:p>
      </dsp:txBody>
      <dsp:txXfrm rot="10800000">
        <a:off x="0" y="2075763"/>
        <a:ext cx="5170932" cy="1361413"/>
      </dsp:txXfrm>
    </dsp:sp>
    <dsp:sp modelId="{ABA54F9B-4BD4-4F5F-B222-6A6452791E95}">
      <dsp:nvSpPr>
        <dsp:cNvPr id="0" name=""/>
        <dsp:cNvSpPr/>
      </dsp:nvSpPr>
      <dsp:spPr>
        <a:xfrm rot="10800000">
          <a:off x="0" y="974"/>
          <a:ext cx="5170932" cy="2095223"/>
        </a:xfrm>
        <a:prstGeom prst="upArrowCallou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nl-BE" sz="2400" kern="1200" dirty="0"/>
            <a:t>Er zijn verschillende manieren om Python-code uit te voeren.</a:t>
          </a:r>
          <a:endParaRPr lang="en-US" sz="2400" kern="1200" dirty="0"/>
        </a:p>
      </dsp:txBody>
      <dsp:txXfrm rot="10800000">
        <a:off x="0" y="974"/>
        <a:ext cx="5170932" cy="13614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A5964-FE72-4CB1-BA1B-FD7581883B52}">
      <dsp:nvSpPr>
        <dsp:cNvPr id="0" name=""/>
        <dsp:cNvSpPr/>
      </dsp:nvSpPr>
      <dsp:spPr>
        <a:xfrm>
          <a:off x="0" y="381743"/>
          <a:ext cx="5089208" cy="400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94979" tIns="499872" rIns="394979" bIns="170688" numCol="1" spcCol="1270" anchor="t" anchorCtr="0">
          <a:noAutofit/>
        </a:bodyPr>
        <a:lstStyle/>
        <a:p>
          <a:pPr marL="228600" lvl="1" indent="-228600" algn="l" defTabSz="1066800">
            <a:lnSpc>
              <a:spcPct val="90000"/>
            </a:lnSpc>
            <a:spcBef>
              <a:spcPct val="0"/>
            </a:spcBef>
            <a:spcAft>
              <a:spcPct val="15000"/>
            </a:spcAft>
            <a:buChar char="•"/>
          </a:pPr>
          <a:r>
            <a:rPr lang="nl-BE" sz="2400" kern="1200" dirty="0"/>
            <a:t>Algemene editors voor elk tekstbestand</a:t>
          </a:r>
          <a:endParaRPr lang="en-US" sz="2400" kern="1200" dirty="0"/>
        </a:p>
        <a:p>
          <a:pPr marL="228600" lvl="1" indent="-228600" algn="l" defTabSz="1066800">
            <a:lnSpc>
              <a:spcPct val="90000"/>
            </a:lnSpc>
            <a:spcBef>
              <a:spcPct val="0"/>
            </a:spcBef>
            <a:spcAft>
              <a:spcPct val="15000"/>
            </a:spcAft>
            <a:buChar char="•"/>
          </a:pPr>
          <a:r>
            <a:rPr lang="en-US" sz="2400" kern="1200" dirty="0" err="1"/>
            <a:t>Werk</a:t>
          </a:r>
          <a:r>
            <a:rPr lang="en-US" sz="2400" kern="1200" dirty="0"/>
            <a:t> met </a:t>
          </a:r>
          <a:r>
            <a:rPr lang="en-US" sz="2400" kern="1200" dirty="0" err="1"/>
            <a:t>verschillende</a:t>
          </a:r>
          <a:r>
            <a:rPr lang="en-US" sz="2400" kern="1200" dirty="0"/>
            <a:t> </a:t>
          </a:r>
          <a:r>
            <a:rPr lang="en-US" sz="2400" kern="1200" dirty="0" err="1"/>
            <a:t>bestandstypen</a:t>
          </a:r>
          <a:endParaRPr lang="en-US" sz="2400" kern="1200" dirty="0"/>
        </a:p>
        <a:p>
          <a:pPr marL="228600" lvl="1" indent="-228600" algn="l" defTabSz="1066800">
            <a:lnSpc>
              <a:spcPct val="90000"/>
            </a:lnSpc>
            <a:spcBef>
              <a:spcPct val="0"/>
            </a:spcBef>
            <a:spcAft>
              <a:spcPct val="15000"/>
            </a:spcAft>
            <a:buChar char="•"/>
          </a:pPr>
          <a:r>
            <a:rPr lang="nl-BE" sz="2400" kern="1200" dirty="0"/>
            <a:t>Kan worden aangepast met plug-ins en </a:t>
          </a:r>
          <a:r>
            <a:rPr lang="nl-BE" sz="2400" kern="1200" dirty="0" err="1"/>
            <a:t>add-ons</a:t>
          </a:r>
          <a:endParaRPr lang="en-US" sz="2400" kern="1200" dirty="0"/>
        </a:p>
        <a:p>
          <a:pPr marL="228600" lvl="1" indent="-228600" algn="l" defTabSz="1066800">
            <a:lnSpc>
              <a:spcPct val="90000"/>
            </a:lnSpc>
            <a:spcBef>
              <a:spcPct val="0"/>
            </a:spcBef>
            <a:spcAft>
              <a:spcPct val="15000"/>
            </a:spcAft>
            <a:buChar char="•"/>
          </a:pPr>
          <a:r>
            <a:rPr lang="nl-BE" sz="2400" kern="1200" dirty="0"/>
            <a:t>Houd er rekening mee dat de meeste niet zijn ontworpen met alleen Python in gedachten.</a:t>
          </a:r>
          <a:endParaRPr lang="en-US" sz="2400" kern="1200" dirty="0"/>
        </a:p>
      </dsp:txBody>
      <dsp:txXfrm>
        <a:off x="0" y="381743"/>
        <a:ext cx="5089208" cy="4006800"/>
      </dsp:txXfrm>
    </dsp:sp>
    <dsp:sp modelId="{880F9DF5-C5BE-4E7C-BAD1-33737FA41DCE}">
      <dsp:nvSpPr>
        <dsp:cNvPr id="0" name=""/>
        <dsp:cNvSpPr/>
      </dsp:nvSpPr>
      <dsp:spPr>
        <a:xfrm>
          <a:off x="254460" y="27503"/>
          <a:ext cx="3562445" cy="7084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4652" tIns="0" rIns="134652" bIns="0" numCol="1" spcCol="1270" anchor="ctr" anchorCtr="0">
          <a:noAutofit/>
        </a:bodyPr>
        <a:lstStyle/>
        <a:p>
          <a:pPr marL="0" lvl="0" indent="0" algn="l" defTabSz="1066800">
            <a:lnSpc>
              <a:spcPct val="90000"/>
            </a:lnSpc>
            <a:spcBef>
              <a:spcPct val="0"/>
            </a:spcBef>
            <a:spcAft>
              <a:spcPct val="35000"/>
            </a:spcAft>
            <a:buNone/>
          </a:pPr>
          <a:r>
            <a:rPr lang="en-US" sz="2400" kern="1200" dirty="0"/>
            <a:t>Text-</a:t>
          </a:r>
          <a:r>
            <a:rPr lang="en-US" sz="2400" kern="1200" dirty="0" err="1"/>
            <a:t>Editoren</a:t>
          </a:r>
          <a:endParaRPr lang="en-US" sz="2400" kern="1200" dirty="0"/>
        </a:p>
      </dsp:txBody>
      <dsp:txXfrm>
        <a:off x="289045" y="62088"/>
        <a:ext cx="3493275" cy="639310"/>
      </dsp:txXfrm>
    </dsp:sp>
    <dsp:sp modelId="{FD25B0CF-1070-4D9D-A092-77025875F87E}">
      <dsp:nvSpPr>
        <dsp:cNvPr id="0" name=""/>
        <dsp:cNvSpPr/>
      </dsp:nvSpPr>
      <dsp:spPr>
        <a:xfrm>
          <a:off x="0" y="4872384"/>
          <a:ext cx="5089208" cy="604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8544A6E1-C747-40A1-9726-5EE8699FFCD3}">
      <dsp:nvSpPr>
        <dsp:cNvPr id="0" name=""/>
        <dsp:cNvSpPr/>
      </dsp:nvSpPr>
      <dsp:spPr>
        <a:xfrm>
          <a:off x="254460" y="4518144"/>
          <a:ext cx="3562445" cy="7084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4652" tIns="0" rIns="134652" bIns="0" numCol="1" spcCol="1270" anchor="ctr" anchorCtr="0">
          <a:noAutofit/>
        </a:bodyPr>
        <a:lstStyle/>
        <a:p>
          <a:pPr marL="0" lvl="0" indent="0" algn="l" defTabSz="1066800">
            <a:lnSpc>
              <a:spcPct val="90000"/>
            </a:lnSpc>
            <a:spcBef>
              <a:spcPct val="0"/>
            </a:spcBef>
            <a:spcAft>
              <a:spcPct val="35000"/>
            </a:spcAft>
            <a:buNone/>
          </a:pPr>
          <a:r>
            <a:rPr lang="en-US" sz="2400" b="1" kern="1200" dirty="0" err="1"/>
            <a:t>Meest</a:t>
          </a:r>
          <a:r>
            <a:rPr lang="en-US" sz="2400" b="1" kern="1200" dirty="0"/>
            <a:t> </a:t>
          </a:r>
          <a:r>
            <a:rPr lang="en-US" sz="2400" b="1" kern="1200" dirty="0" err="1"/>
            <a:t>populair</a:t>
          </a:r>
          <a:r>
            <a:rPr lang="en-US" sz="2400" b="1" kern="1200" dirty="0"/>
            <a:t>: </a:t>
          </a:r>
          <a:br>
            <a:rPr lang="en-US" sz="2400" b="1" kern="1200" dirty="0"/>
          </a:br>
          <a:r>
            <a:rPr lang="en-US" sz="2400" b="1" kern="1200" dirty="0" err="1"/>
            <a:t>VSCode</a:t>
          </a:r>
          <a:r>
            <a:rPr lang="en-US" sz="2400" b="1" kern="1200" dirty="0"/>
            <a:t> </a:t>
          </a:r>
          <a:r>
            <a:rPr lang="en-US" sz="2400" b="1" kern="1200" dirty="0" err="1"/>
            <a:t>en</a:t>
          </a:r>
          <a:r>
            <a:rPr lang="en-US" sz="2400" b="1" kern="1200" dirty="0"/>
            <a:t> Atom </a:t>
          </a:r>
          <a:endParaRPr lang="en-US" sz="2400" kern="1200" dirty="0"/>
        </a:p>
      </dsp:txBody>
      <dsp:txXfrm>
        <a:off x="289045" y="4552729"/>
        <a:ext cx="3493275" cy="6393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55C4A-9DC6-46C7-A1CC-9984C263A020}">
      <dsp:nvSpPr>
        <dsp:cNvPr id="0" name=""/>
        <dsp:cNvSpPr/>
      </dsp:nvSpPr>
      <dsp:spPr>
        <a:xfrm>
          <a:off x="0" y="712184"/>
          <a:ext cx="4721541" cy="35500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66444" tIns="479044" rIns="366444" bIns="163576" numCol="1" spcCol="1270" anchor="t" anchorCtr="0">
          <a:noAutofit/>
        </a:bodyPr>
        <a:lstStyle/>
        <a:p>
          <a:pPr marL="228600" lvl="1" indent="-228600" algn="l" defTabSz="1022350">
            <a:lnSpc>
              <a:spcPct val="90000"/>
            </a:lnSpc>
            <a:spcBef>
              <a:spcPct val="0"/>
            </a:spcBef>
            <a:spcAft>
              <a:spcPct val="15000"/>
            </a:spcAft>
            <a:buChar char="•"/>
          </a:pPr>
          <a:r>
            <a:rPr lang="nl-BE" sz="2300" kern="1200" dirty="0"/>
            <a:t>Ontwikkelomgevingen die speciaal zijn ontworpen voor Python.</a:t>
          </a:r>
          <a:endParaRPr lang="en-US" sz="2300" kern="1200" dirty="0"/>
        </a:p>
        <a:p>
          <a:pPr marL="228600" lvl="1" indent="-228600" algn="l" defTabSz="1022350">
            <a:lnSpc>
              <a:spcPct val="90000"/>
            </a:lnSpc>
            <a:spcBef>
              <a:spcPct val="0"/>
            </a:spcBef>
            <a:spcAft>
              <a:spcPct val="15000"/>
            </a:spcAft>
            <a:buChar char="•"/>
          </a:pPr>
          <a:r>
            <a:rPr lang="en-US" sz="2300" kern="1200" dirty="0" err="1"/>
            <a:t>Grotere</a:t>
          </a:r>
          <a:r>
            <a:rPr lang="en-US" sz="2300" kern="1200" dirty="0"/>
            <a:t> </a:t>
          </a:r>
          <a:r>
            <a:rPr lang="en-US" sz="2300" kern="1200" dirty="0" err="1"/>
            <a:t>programma's</a:t>
          </a:r>
          <a:r>
            <a:rPr lang="en-US" sz="2300" kern="1200" dirty="0"/>
            <a:t>.</a:t>
          </a:r>
        </a:p>
        <a:p>
          <a:pPr marL="228600" lvl="1" indent="-228600" algn="l" defTabSz="1022350">
            <a:lnSpc>
              <a:spcPct val="90000"/>
            </a:lnSpc>
            <a:spcBef>
              <a:spcPct val="0"/>
            </a:spcBef>
            <a:spcAft>
              <a:spcPct val="15000"/>
            </a:spcAft>
            <a:buChar char="•"/>
          </a:pPr>
          <a:r>
            <a:rPr lang="en-US" sz="2300" kern="1200" dirty="0" err="1"/>
            <a:t>Alleen</a:t>
          </a:r>
          <a:r>
            <a:rPr lang="en-US" sz="2300" kern="1200" dirty="0"/>
            <a:t> community-</a:t>
          </a:r>
          <a:r>
            <a:rPr lang="en-US" sz="2300" kern="1200" dirty="0" err="1"/>
            <a:t>edities</a:t>
          </a:r>
          <a:r>
            <a:rPr lang="en-US" sz="2300" kern="1200" dirty="0"/>
            <a:t> </a:t>
          </a:r>
          <a:r>
            <a:rPr lang="en-US" sz="2300" kern="1200" dirty="0" err="1"/>
            <a:t>zijn</a:t>
          </a:r>
          <a:r>
            <a:rPr lang="en-US" sz="2300" kern="1200" dirty="0"/>
            <a:t> gratis.</a:t>
          </a:r>
        </a:p>
        <a:p>
          <a:pPr marL="228600" lvl="1" indent="-228600" algn="l" defTabSz="1022350">
            <a:lnSpc>
              <a:spcPct val="90000"/>
            </a:lnSpc>
            <a:spcBef>
              <a:spcPct val="0"/>
            </a:spcBef>
            <a:spcAft>
              <a:spcPct val="15000"/>
            </a:spcAft>
            <a:buChar char="•"/>
          </a:pPr>
          <a:r>
            <a:rPr lang="nl-BE" sz="2300" kern="1200" dirty="0"/>
            <a:t>Speciaal ontworpen voor Python, veel extra functionaliteit.</a:t>
          </a:r>
          <a:endParaRPr lang="en-US" sz="2300" kern="1200" dirty="0"/>
        </a:p>
      </dsp:txBody>
      <dsp:txXfrm>
        <a:off x="0" y="712184"/>
        <a:ext cx="4721541" cy="3550050"/>
      </dsp:txXfrm>
    </dsp:sp>
    <dsp:sp modelId="{93C35A07-2BDA-4F77-8218-216D337A62C7}">
      <dsp:nvSpPr>
        <dsp:cNvPr id="0" name=""/>
        <dsp:cNvSpPr/>
      </dsp:nvSpPr>
      <dsp:spPr>
        <a:xfrm>
          <a:off x="236077" y="372704"/>
          <a:ext cx="3305078" cy="678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4924" tIns="0" rIns="124924" bIns="0" numCol="1" spcCol="1270" anchor="ctr" anchorCtr="0">
          <a:noAutofit/>
        </a:bodyPr>
        <a:lstStyle/>
        <a:p>
          <a:pPr marL="0" lvl="0" indent="0" algn="l" defTabSz="1022350">
            <a:lnSpc>
              <a:spcPct val="90000"/>
            </a:lnSpc>
            <a:spcBef>
              <a:spcPct val="0"/>
            </a:spcBef>
            <a:spcAft>
              <a:spcPct val="35000"/>
            </a:spcAft>
            <a:buNone/>
          </a:pPr>
          <a:r>
            <a:rPr lang="en-US" sz="2300" kern="1200" dirty="0" err="1"/>
            <a:t>Volledig</a:t>
          </a:r>
          <a:r>
            <a:rPr lang="en-US" sz="2300" kern="1200" dirty="0"/>
            <a:t> IDEs</a:t>
          </a:r>
        </a:p>
      </dsp:txBody>
      <dsp:txXfrm>
        <a:off x="269221" y="405848"/>
        <a:ext cx="3238790" cy="612672"/>
      </dsp:txXfrm>
    </dsp:sp>
    <dsp:sp modelId="{CADC0A3E-0293-42B1-90E4-14D958B4E00B}">
      <dsp:nvSpPr>
        <dsp:cNvPr id="0" name=""/>
        <dsp:cNvSpPr/>
      </dsp:nvSpPr>
      <dsp:spPr>
        <a:xfrm>
          <a:off x="0" y="4725914"/>
          <a:ext cx="4721541" cy="579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8D982BC7-169C-4FFD-AFC7-E5E86B461E0C}">
      <dsp:nvSpPr>
        <dsp:cNvPr id="0" name=""/>
        <dsp:cNvSpPr/>
      </dsp:nvSpPr>
      <dsp:spPr>
        <a:xfrm>
          <a:off x="236077" y="4386434"/>
          <a:ext cx="3305078" cy="678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4924" tIns="0" rIns="124924" bIns="0" numCol="1" spcCol="1270" anchor="ctr" anchorCtr="0">
          <a:noAutofit/>
        </a:bodyPr>
        <a:lstStyle/>
        <a:p>
          <a:pPr marL="0" lvl="0" indent="0" algn="l" defTabSz="1022350">
            <a:lnSpc>
              <a:spcPct val="90000"/>
            </a:lnSpc>
            <a:spcBef>
              <a:spcPct val="0"/>
            </a:spcBef>
            <a:spcAft>
              <a:spcPct val="35000"/>
            </a:spcAft>
            <a:buNone/>
          </a:pPr>
          <a:r>
            <a:rPr lang="en-US" sz="2300" b="1" kern="1200" dirty="0" err="1"/>
            <a:t>Meest</a:t>
          </a:r>
          <a:r>
            <a:rPr lang="en-US" sz="2300" b="1" kern="1200" dirty="0"/>
            <a:t> </a:t>
          </a:r>
          <a:r>
            <a:rPr lang="en-US" sz="2300" b="1" kern="1200" dirty="0" err="1"/>
            <a:t>populair</a:t>
          </a:r>
          <a:r>
            <a:rPr lang="en-US" sz="2300" b="1" kern="1200" dirty="0"/>
            <a:t>: PyCharm and Spyder</a:t>
          </a:r>
          <a:r>
            <a:rPr lang="en-US" sz="2300" kern="1200" dirty="0"/>
            <a:t> </a:t>
          </a:r>
        </a:p>
      </dsp:txBody>
      <dsp:txXfrm>
        <a:off x="269221" y="4419578"/>
        <a:ext cx="3238790" cy="6126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461AE-C653-4001-A815-02966A7A7604}">
      <dsp:nvSpPr>
        <dsp:cNvPr id="0" name=""/>
        <dsp:cNvSpPr/>
      </dsp:nvSpPr>
      <dsp:spPr>
        <a:xfrm>
          <a:off x="0" y="440468"/>
          <a:ext cx="5089208" cy="38587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94979" tIns="520700" rIns="394979"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err="1"/>
            <a:t>Geweldig</a:t>
          </a:r>
          <a:r>
            <a:rPr lang="en-US" sz="2500" kern="1200" dirty="0"/>
            <a:t> om </a:t>
          </a:r>
          <a:r>
            <a:rPr lang="en-US" sz="2500" kern="1200" dirty="0" err="1"/>
            <a:t>te</a:t>
          </a:r>
          <a:r>
            <a:rPr lang="en-US" sz="2500" kern="1200" dirty="0"/>
            <a:t> </a:t>
          </a:r>
          <a:r>
            <a:rPr lang="en-US" sz="2500" kern="1200" dirty="0" err="1"/>
            <a:t>leren</a:t>
          </a:r>
          <a:r>
            <a:rPr lang="en-US" sz="2500" kern="1200" dirty="0"/>
            <a:t>.</a:t>
          </a:r>
        </a:p>
        <a:p>
          <a:pPr marL="228600" lvl="1" indent="-228600" algn="l" defTabSz="1111250">
            <a:lnSpc>
              <a:spcPct val="90000"/>
            </a:lnSpc>
            <a:spcBef>
              <a:spcPct val="0"/>
            </a:spcBef>
            <a:spcAft>
              <a:spcPct val="15000"/>
            </a:spcAft>
            <a:buChar char="•"/>
          </a:pPr>
          <a:r>
            <a:rPr lang="nl-BE" sz="2500" kern="1200" dirty="0"/>
            <a:t>Zie invoer en uitvoer naast elkaar.</a:t>
          </a:r>
          <a:endParaRPr lang="en-US" sz="2500" kern="1200" dirty="0"/>
        </a:p>
        <a:p>
          <a:pPr marL="228600" lvl="1" indent="-228600" algn="l" defTabSz="1111250">
            <a:lnSpc>
              <a:spcPct val="90000"/>
            </a:lnSpc>
            <a:spcBef>
              <a:spcPct val="0"/>
            </a:spcBef>
            <a:spcAft>
              <a:spcPct val="15000"/>
            </a:spcAft>
            <a:buChar char="•"/>
          </a:pPr>
          <a:r>
            <a:rPr lang="nl-BE" sz="2500" kern="1200" dirty="0"/>
            <a:t>Ondersteuning van in-line </a:t>
          </a:r>
          <a:r>
            <a:rPr lang="nl-BE" sz="2500" kern="1200" dirty="0" err="1"/>
            <a:t>markdown</a:t>
          </a:r>
          <a:r>
            <a:rPr lang="nl-BE" sz="2500" kern="1200" dirty="0"/>
            <a:t> notities, visualisaties, video's en meer</a:t>
          </a:r>
          <a:r>
            <a:rPr lang="en-US" sz="2500" kern="1200" dirty="0"/>
            <a:t>.</a:t>
          </a:r>
        </a:p>
        <a:p>
          <a:pPr marL="228600" lvl="1" indent="-228600" algn="l" defTabSz="1111250">
            <a:lnSpc>
              <a:spcPct val="90000"/>
            </a:lnSpc>
            <a:spcBef>
              <a:spcPct val="0"/>
            </a:spcBef>
            <a:spcAft>
              <a:spcPct val="15000"/>
            </a:spcAft>
            <a:buChar char="•"/>
          </a:pPr>
          <a:r>
            <a:rPr lang="nl-BE" sz="2500" kern="1200" dirty="0"/>
            <a:t>Speciale bestandsindelingen die niet zijn .</a:t>
          </a:r>
          <a:r>
            <a:rPr lang="nl-BE" sz="2500" kern="1200" dirty="0" err="1"/>
            <a:t>py</a:t>
          </a:r>
          <a:endParaRPr lang="en-US" sz="2500" kern="1200" dirty="0"/>
        </a:p>
      </dsp:txBody>
      <dsp:txXfrm>
        <a:off x="0" y="440468"/>
        <a:ext cx="5089208" cy="3858750"/>
      </dsp:txXfrm>
    </dsp:sp>
    <dsp:sp modelId="{2DC3AEC6-F8F0-418D-A88D-EE9899C668AC}">
      <dsp:nvSpPr>
        <dsp:cNvPr id="0" name=""/>
        <dsp:cNvSpPr/>
      </dsp:nvSpPr>
      <dsp:spPr>
        <a:xfrm>
          <a:off x="254460" y="71468"/>
          <a:ext cx="3562445" cy="738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4652" tIns="0" rIns="134652" bIns="0" numCol="1" spcCol="1270" anchor="ctr" anchorCtr="0">
          <a:noAutofit/>
        </a:bodyPr>
        <a:lstStyle/>
        <a:p>
          <a:pPr marL="0" lvl="0" indent="0" algn="l" defTabSz="1111250">
            <a:lnSpc>
              <a:spcPct val="90000"/>
            </a:lnSpc>
            <a:spcBef>
              <a:spcPct val="0"/>
            </a:spcBef>
            <a:spcAft>
              <a:spcPct val="35000"/>
            </a:spcAft>
            <a:buNone/>
          </a:pPr>
          <a:r>
            <a:rPr lang="en-US" sz="2500" kern="1200" dirty="0"/>
            <a:t>Notebook </a:t>
          </a:r>
          <a:r>
            <a:rPr lang="en-US" sz="2500" kern="1200" dirty="0" err="1"/>
            <a:t>Omgevingen</a:t>
          </a:r>
          <a:r>
            <a:rPr lang="en-US" sz="2500" kern="1200" dirty="0"/>
            <a:t> (Env.)</a:t>
          </a:r>
        </a:p>
      </dsp:txBody>
      <dsp:txXfrm>
        <a:off x="290486" y="107494"/>
        <a:ext cx="3490393" cy="665948"/>
      </dsp:txXfrm>
    </dsp:sp>
    <dsp:sp modelId="{9973C4D5-1A43-4CAE-BC52-DCB0F96B528A}">
      <dsp:nvSpPr>
        <dsp:cNvPr id="0" name=""/>
        <dsp:cNvSpPr/>
      </dsp:nvSpPr>
      <dsp:spPr>
        <a:xfrm>
          <a:off x="0" y="4803219"/>
          <a:ext cx="5089208" cy="630000"/>
        </a:xfrm>
        <a:prstGeom prst="rect">
          <a:avLst/>
        </a:prstGeom>
        <a:solidFill>
          <a:schemeClr val="lt1">
            <a:alpha val="90000"/>
            <a:hueOff val="0"/>
            <a:satOff val="0"/>
            <a:lumOff val="0"/>
            <a:alphaOff val="0"/>
          </a:schemeClr>
        </a:solidFill>
        <a:ln w="25400" cap="flat" cmpd="sng" algn="ctr">
          <a:solidFill>
            <a:schemeClr val="accent4">
              <a:hueOff val="9128156"/>
              <a:satOff val="0"/>
              <a:lumOff val="-29804"/>
              <a:alphaOff val="0"/>
            </a:schemeClr>
          </a:solidFill>
          <a:prstDash val="solid"/>
          <a:miter/>
        </a:ln>
        <a:effectLst/>
      </dsp:spPr>
      <dsp:style>
        <a:lnRef idx="2">
          <a:scrgbClr r="0" g="0" b="0"/>
        </a:lnRef>
        <a:fillRef idx="1">
          <a:scrgbClr r="0" g="0" b="0"/>
        </a:fillRef>
        <a:effectRef idx="0">
          <a:scrgbClr r="0" g="0" b="0"/>
        </a:effectRef>
        <a:fontRef idx="minor"/>
      </dsp:style>
    </dsp:sp>
    <dsp:sp modelId="{1C72E3DE-D3A9-40EA-B16D-24B43F2343E1}">
      <dsp:nvSpPr>
        <dsp:cNvPr id="0" name=""/>
        <dsp:cNvSpPr/>
      </dsp:nvSpPr>
      <dsp:spPr>
        <a:xfrm>
          <a:off x="254460" y="4434218"/>
          <a:ext cx="3562445" cy="738000"/>
        </a:xfrm>
        <a:prstGeom prst="roundRect">
          <a:avLst/>
        </a:prstGeom>
        <a:solidFill>
          <a:schemeClr val="accent4">
            <a:hueOff val="9128156"/>
            <a:satOff val="0"/>
            <a:lumOff val="-29804"/>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4652" tIns="0" rIns="134652" bIns="0" numCol="1" spcCol="1270" anchor="ctr" anchorCtr="0">
          <a:noAutofit/>
        </a:bodyPr>
        <a:lstStyle/>
        <a:p>
          <a:pPr marL="0" lvl="0" indent="0" algn="l" defTabSz="1111250">
            <a:lnSpc>
              <a:spcPct val="90000"/>
            </a:lnSpc>
            <a:spcBef>
              <a:spcPct val="0"/>
            </a:spcBef>
            <a:spcAft>
              <a:spcPct val="35000"/>
            </a:spcAft>
            <a:buNone/>
          </a:pPr>
          <a:r>
            <a:rPr lang="en-US" sz="2500" b="1" kern="1200" dirty="0"/>
            <a:t>Het </a:t>
          </a:r>
          <a:r>
            <a:rPr lang="en-US" sz="2500" b="1" kern="1200" dirty="0" err="1"/>
            <a:t>meest</a:t>
          </a:r>
          <a:r>
            <a:rPr lang="en-US" sz="2500" b="1" kern="1200" dirty="0"/>
            <a:t> </a:t>
          </a:r>
          <a:r>
            <a:rPr lang="en-US" sz="2500" b="1" kern="1200" dirty="0" err="1"/>
            <a:t>populair</a:t>
          </a:r>
          <a:r>
            <a:rPr lang="en-US" sz="2500" b="1" kern="1200" dirty="0"/>
            <a:t> is </a:t>
          </a:r>
          <a:r>
            <a:rPr lang="en-US" sz="2500" b="1" kern="1200" dirty="0" err="1"/>
            <a:t>Jupyter</a:t>
          </a:r>
          <a:r>
            <a:rPr lang="en-US" sz="2500" b="1" kern="1200" dirty="0"/>
            <a:t> Notebook.</a:t>
          </a:r>
          <a:endParaRPr lang="en-US" sz="2500" kern="1200" dirty="0"/>
        </a:p>
      </dsp:txBody>
      <dsp:txXfrm>
        <a:off x="290486" y="4470244"/>
        <a:ext cx="3490393" cy="66594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7276C-2CB4-448A-88FD-4CC75D3B92B0}">
      <dsp:nvSpPr>
        <dsp:cNvPr id="0" name=""/>
        <dsp:cNvSpPr/>
      </dsp:nvSpPr>
      <dsp:spPr>
        <a:xfrm>
          <a:off x="0" y="1653899"/>
          <a:ext cx="4808524" cy="115132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73195" tIns="354076" rIns="373195" bIns="120904" numCol="1" spcCol="1270" anchor="t" anchorCtr="0">
          <a:noAutofit/>
        </a:bodyPr>
        <a:lstStyle/>
        <a:p>
          <a:pPr marL="171450" lvl="1" indent="-171450" algn="l" defTabSz="755650">
            <a:lnSpc>
              <a:spcPct val="90000"/>
            </a:lnSpc>
            <a:spcBef>
              <a:spcPct val="0"/>
            </a:spcBef>
            <a:spcAft>
              <a:spcPct val="15000"/>
            </a:spcAft>
            <a:buChar char="•"/>
          </a:pPr>
          <a:r>
            <a:rPr lang="nl-BE" sz="1700" kern="1200" dirty="0"/>
            <a:t>Ontwikkelomgevingen zijn een persoonlijke keuze die sterk afhankelijk is van persoonlijke voorkeur</a:t>
          </a:r>
          <a:r>
            <a:rPr lang="en-US" sz="1700" kern="1200" dirty="0"/>
            <a:t>.</a:t>
          </a:r>
        </a:p>
      </dsp:txBody>
      <dsp:txXfrm>
        <a:off x="0" y="1653899"/>
        <a:ext cx="4808524" cy="1151325"/>
      </dsp:txXfrm>
    </dsp:sp>
    <dsp:sp modelId="{FA39E12E-51CE-4C70-AB71-37B2F3A38EE8}">
      <dsp:nvSpPr>
        <dsp:cNvPr id="0" name=""/>
        <dsp:cNvSpPr/>
      </dsp:nvSpPr>
      <dsp:spPr>
        <a:xfrm>
          <a:off x="240426" y="1402979"/>
          <a:ext cx="3365966" cy="5018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7226" tIns="0" rIns="127226" bIns="0" numCol="1" spcCol="1270" anchor="ctr" anchorCtr="0">
          <a:noAutofit/>
        </a:bodyPr>
        <a:lstStyle/>
        <a:p>
          <a:pPr marL="0" lvl="0" indent="0" algn="l" defTabSz="755650">
            <a:lnSpc>
              <a:spcPct val="90000"/>
            </a:lnSpc>
            <a:spcBef>
              <a:spcPct val="0"/>
            </a:spcBef>
            <a:spcAft>
              <a:spcPct val="35000"/>
            </a:spcAft>
            <a:buNone/>
          </a:pPr>
          <a:r>
            <a:rPr lang="en-US" sz="1700" kern="1200" dirty="0" err="1"/>
            <a:t>Belangrijkste</a:t>
          </a:r>
          <a:r>
            <a:rPr lang="en-US" sz="1700" kern="1200" dirty="0"/>
            <a:t> </a:t>
          </a:r>
          <a:r>
            <a:rPr lang="en-US" sz="1700" kern="1200" dirty="0" err="1"/>
            <a:t>opmerking</a:t>
          </a:r>
          <a:r>
            <a:rPr lang="en-US" sz="1700" kern="1200" dirty="0"/>
            <a:t>:</a:t>
          </a:r>
        </a:p>
      </dsp:txBody>
      <dsp:txXfrm>
        <a:off x="264924" y="1427477"/>
        <a:ext cx="3316970" cy="452844"/>
      </dsp:txXfrm>
    </dsp:sp>
    <dsp:sp modelId="{ADA0A69A-4AC2-49F2-98A2-8FA3C89949FB}">
      <dsp:nvSpPr>
        <dsp:cNvPr id="0" name=""/>
        <dsp:cNvSpPr/>
      </dsp:nvSpPr>
      <dsp:spPr>
        <a:xfrm>
          <a:off x="0" y="3147944"/>
          <a:ext cx="4808524" cy="428400"/>
        </a:xfrm>
        <a:prstGeom prst="rect">
          <a:avLst/>
        </a:prstGeom>
        <a:solidFill>
          <a:schemeClr val="lt1">
            <a:alpha val="90000"/>
            <a:hueOff val="0"/>
            <a:satOff val="0"/>
            <a:lumOff val="0"/>
            <a:alphaOff val="0"/>
          </a:schemeClr>
        </a:solidFill>
        <a:ln w="25400" cap="flat" cmpd="sng" algn="ctr">
          <a:solidFill>
            <a:schemeClr val="accent2">
              <a:hueOff val="12000070"/>
              <a:satOff val="15385"/>
              <a:lumOff val="41176"/>
              <a:alphaOff val="0"/>
            </a:schemeClr>
          </a:solidFill>
          <a:prstDash val="solid"/>
          <a:miter/>
        </a:ln>
        <a:effectLst/>
      </dsp:spPr>
      <dsp:style>
        <a:lnRef idx="2">
          <a:scrgbClr r="0" g="0" b="0"/>
        </a:lnRef>
        <a:fillRef idx="1">
          <a:scrgbClr r="0" g="0" b="0"/>
        </a:fillRef>
        <a:effectRef idx="0">
          <a:scrgbClr r="0" g="0" b="0"/>
        </a:effectRef>
        <a:fontRef idx="minor"/>
      </dsp:style>
    </dsp:sp>
    <dsp:sp modelId="{6A8BBD5B-BFE5-4C30-896C-E549CC7B17A2}">
      <dsp:nvSpPr>
        <dsp:cNvPr id="0" name=""/>
        <dsp:cNvSpPr/>
      </dsp:nvSpPr>
      <dsp:spPr>
        <a:xfrm>
          <a:off x="240426" y="2897024"/>
          <a:ext cx="3365966" cy="50184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7226" tIns="0" rIns="127226" bIns="0" numCol="1" spcCol="1270" anchor="ctr" anchorCtr="0">
          <a:noAutofit/>
        </a:bodyPr>
        <a:lstStyle/>
        <a:p>
          <a:pPr marL="0" lvl="0" indent="0" algn="l" defTabSz="755650">
            <a:lnSpc>
              <a:spcPct val="90000"/>
            </a:lnSpc>
            <a:spcBef>
              <a:spcPct val="0"/>
            </a:spcBef>
            <a:spcAft>
              <a:spcPct val="35000"/>
            </a:spcAft>
            <a:buNone/>
          </a:pPr>
          <a:r>
            <a:rPr lang="nl-NL" sz="1700" kern="1200" dirty="0"/>
            <a:t>Kies het ontwikkelomgeving die voor uw zou het best passen!</a:t>
          </a:r>
          <a:endParaRPr lang="en-US" sz="1700" kern="1200" dirty="0"/>
        </a:p>
      </dsp:txBody>
      <dsp:txXfrm>
        <a:off x="264924" y="2921522"/>
        <a:ext cx="3316970" cy="45284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7630C-6BAE-4384-9425-95ADCD9EF7CD}">
      <dsp:nvSpPr>
        <dsp:cNvPr id="0" name=""/>
        <dsp:cNvSpPr/>
      </dsp:nvSpPr>
      <dsp:spPr>
        <a:xfrm>
          <a:off x="0" y="2061761"/>
          <a:ext cx="2170980" cy="135273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4400" tIns="128016" rIns="154400" bIns="128016" numCol="1" spcCol="1270" anchor="ctr" anchorCtr="0">
          <a:noAutofit/>
        </a:bodyPr>
        <a:lstStyle/>
        <a:p>
          <a:pPr marL="0" lvl="0" indent="0" algn="ctr" defTabSz="800100">
            <a:lnSpc>
              <a:spcPct val="90000"/>
            </a:lnSpc>
            <a:spcBef>
              <a:spcPct val="0"/>
            </a:spcBef>
            <a:spcAft>
              <a:spcPct val="35000"/>
            </a:spcAft>
            <a:buNone/>
          </a:pPr>
          <a:r>
            <a:rPr lang="nl-BE" sz="1800" kern="1200" dirty="0"/>
            <a:t>Laten we eerst de </a:t>
          </a:r>
          <a:r>
            <a:rPr lang="nl-BE" sz="1800" kern="1200" dirty="0" err="1"/>
            <a:t>VSCode</a:t>
          </a:r>
          <a:r>
            <a:rPr lang="nl-BE" sz="1800" kern="1200" dirty="0"/>
            <a:t> teksteditor downloaden</a:t>
          </a:r>
          <a:r>
            <a:rPr lang="en-US" sz="1800" kern="1200" dirty="0"/>
            <a:t>:</a:t>
          </a:r>
        </a:p>
      </dsp:txBody>
      <dsp:txXfrm>
        <a:off x="0" y="2061761"/>
        <a:ext cx="2170980" cy="1352738"/>
      </dsp:txXfrm>
    </dsp:sp>
    <dsp:sp modelId="{CA8F1A6A-C882-4BC6-B1F1-6A4689D726BD}">
      <dsp:nvSpPr>
        <dsp:cNvPr id="0" name=""/>
        <dsp:cNvSpPr/>
      </dsp:nvSpPr>
      <dsp:spPr>
        <a:xfrm>
          <a:off x="2170979" y="2061761"/>
          <a:ext cx="6512940" cy="135273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132113" tIns="228600" rIns="132113" bIns="228600" numCol="1" spcCol="1270" anchor="ctr" anchorCtr="0">
          <a:noAutofit/>
        </a:bodyPr>
        <a:lstStyle/>
        <a:p>
          <a:pPr marL="0" lvl="0" indent="0" algn="l" defTabSz="800100">
            <a:lnSpc>
              <a:spcPct val="90000"/>
            </a:lnSpc>
            <a:spcBef>
              <a:spcPct val="0"/>
            </a:spcBef>
            <a:spcAft>
              <a:spcPct val="35000"/>
            </a:spcAft>
            <a:buNone/>
          </a:pPr>
          <a:r>
            <a:rPr lang="nl-BE" sz="1800" b="1" kern="1200" dirty="0"/>
            <a:t>https://code.visualstudio.com/</a:t>
          </a:r>
          <a:endParaRPr lang="en-US" sz="1800" kern="1200" dirty="0"/>
        </a:p>
      </dsp:txBody>
      <dsp:txXfrm>
        <a:off x="2170979" y="2061761"/>
        <a:ext cx="6512940" cy="1352738"/>
      </dsp:txXfrm>
    </dsp:sp>
    <dsp:sp modelId="{7FCB4299-3B19-43A0-9925-1BBD43646D1F}">
      <dsp:nvSpPr>
        <dsp:cNvPr id="0" name=""/>
        <dsp:cNvSpPr/>
      </dsp:nvSpPr>
      <dsp:spPr>
        <a:xfrm rot="10800000">
          <a:off x="0" y="1540"/>
          <a:ext cx="2170980" cy="2080511"/>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4400" tIns="128016" rIns="154400" bIns="128016" numCol="1" spcCol="1270" anchor="ctr" anchorCtr="0">
          <a:noAutofit/>
        </a:bodyPr>
        <a:lstStyle/>
        <a:p>
          <a:pPr marL="0" lvl="0" indent="0" algn="ctr" defTabSz="800100">
            <a:lnSpc>
              <a:spcPct val="90000"/>
            </a:lnSpc>
            <a:spcBef>
              <a:spcPct val="0"/>
            </a:spcBef>
            <a:spcAft>
              <a:spcPct val="35000"/>
            </a:spcAft>
            <a:buNone/>
          </a:pPr>
          <a:r>
            <a:rPr lang="nl-BE" sz="1800" kern="1200" dirty="0"/>
            <a:t>Laten we nu eens kijken hoe we Python-code kunnen uitvoeren</a:t>
          </a:r>
          <a:r>
            <a:rPr lang="en-US" sz="1800" kern="1200" dirty="0"/>
            <a:t>:</a:t>
          </a:r>
        </a:p>
      </dsp:txBody>
      <dsp:txXfrm rot="-10800000">
        <a:off x="0" y="1540"/>
        <a:ext cx="2170980" cy="1352332"/>
      </dsp:txXfrm>
    </dsp:sp>
    <dsp:sp modelId="{7ADAC91D-B85C-45CA-A448-19E1676380B0}">
      <dsp:nvSpPr>
        <dsp:cNvPr id="0" name=""/>
        <dsp:cNvSpPr/>
      </dsp:nvSpPr>
      <dsp:spPr>
        <a:xfrm>
          <a:off x="2170979" y="1540"/>
          <a:ext cx="6512940" cy="1352332"/>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132113" tIns="228600" rIns="132113" bIns="228600" numCol="1" spcCol="1270" anchor="ctr" anchorCtr="0">
          <a:noAutofit/>
        </a:bodyPr>
        <a:lstStyle/>
        <a:p>
          <a:pPr marL="0" lvl="0" indent="0" algn="l" defTabSz="800100">
            <a:lnSpc>
              <a:spcPct val="90000"/>
            </a:lnSpc>
            <a:spcBef>
              <a:spcPct val="0"/>
            </a:spcBef>
            <a:spcAft>
              <a:spcPct val="35000"/>
            </a:spcAft>
            <a:buNone/>
          </a:pPr>
          <a:r>
            <a:rPr lang="nl-BE" sz="1800" kern="1200" dirty="0"/>
            <a:t>Eerst met een editor om een .</a:t>
          </a:r>
          <a:r>
            <a:rPr lang="nl-BE" sz="1800" kern="1200" dirty="0" err="1"/>
            <a:t>py</a:t>
          </a:r>
          <a:r>
            <a:rPr lang="nl-BE" sz="1800" kern="1200" dirty="0"/>
            <a:t> script te maken en het bestand op uw commandolijn uit te voeren</a:t>
          </a:r>
          <a:r>
            <a:rPr lang="en-US" sz="1800" kern="1200" dirty="0"/>
            <a:t>.</a:t>
          </a:r>
        </a:p>
        <a:p>
          <a:pPr marL="0" lvl="0" indent="0" algn="l" defTabSz="800100">
            <a:lnSpc>
              <a:spcPct val="90000"/>
            </a:lnSpc>
            <a:spcBef>
              <a:spcPct val="0"/>
            </a:spcBef>
            <a:spcAft>
              <a:spcPct val="35000"/>
            </a:spcAft>
            <a:buNone/>
          </a:pPr>
          <a:r>
            <a:rPr lang="nl-BE" sz="1800" kern="1200" dirty="0"/>
            <a:t>Dan met een </a:t>
          </a:r>
          <a:r>
            <a:rPr lang="nl-BE" sz="1800" kern="1200" dirty="0" err="1"/>
            <a:t>Jupyter</a:t>
          </a:r>
          <a:r>
            <a:rPr lang="nl-BE" sz="1800" kern="1200" dirty="0"/>
            <a:t> Notebook</a:t>
          </a:r>
          <a:r>
            <a:rPr lang="en-US" sz="1800" kern="1200" dirty="0"/>
            <a:t>.</a:t>
          </a:r>
        </a:p>
      </dsp:txBody>
      <dsp:txXfrm>
        <a:off x="2170979" y="1540"/>
        <a:ext cx="6512940" cy="13523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A0754-3022-4FAD-B409-6DAA87727872}">
      <dsp:nvSpPr>
        <dsp:cNvPr id="0" name=""/>
        <dsp:cNvSpPr/>
      </dsp:nvSpPr>
      <dsp:spPr>
        <a:xfrm>
          <a:off x="0" y="682"/>
          <a:ext cx="5074278"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F2D93-9132-425E-B200-8486401AF662}">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6C7D4474-970C-4C6A-B4F8-B508A1CDDE2B}">
      <dsp:nvSpPr>
        <dsp:cNvPr id="0" name=""/>
        <dsp:cNvSpPr/>
      </dsp:nvSpPr>
      <dsp:spPr>
        <a:xfrm>
          <a:off x="1844034" y="682"/>
          <a:ext cx="3230243"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022350">
            <a:lnSpc>
              <a:spcPct val="90000"/>
            </a:lnSpc>
            <a:spcBef>
              <a:spcPct val="0"/>
            </a:spcBef>
            <a:spcAft>
              <a:spcPct val="35000"/>
            </a:spcAft>
            <a:buNone/>
          </a:pPr>
          <a:r>
            <a:rPr lang="nl-BE" sz="2300" kern="1200" dirty="0"/>
            <a:t>Laten we u laten zien hoe u de cursusnotitieblokken kunt krijgen</a:t>
          </a:r>
          <a:r>
            <a:rPr lang="en-US" sz="2300" kern="1200" dirty="0"/>
            <a:t>!</a:t>
          </a:r>
        </a:p>
      </dsp:txBody>
      <dsp:txXfrm>
        <a:off x="1844034" y="682"/>
        <a:ext cx="3230243" cy="1596566"/>
      </dsp:txXfrm>
    </dsp:sp>
    <dsp:sp modelId="{E1C6DC75-1C5F-4791-8F29-7B34DA9CBC44}">
      <dsp:nvSpPr>
        <dsp:cNvPr id="0" name=""/>
        <dsp:cNvSpPr/>
      </dsp:nvSpPr>
      <dsp:spPr>
        <a:xfrm>
          <a:off x="0" y="1996390"/>
          <a:ext cx="5074278"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E5581-D76E-40D0-A1CA-822DF43F53EA}">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A5AE994E-BF24-4F53-AB65-B93C69A353E4}">
      <dsp:nvSpPr>
        <dsp:cNvPr id="0" name=""/>
        <dsp:cNvSpPr/>
      </dsp:nvSpPr>
      <dsp:spPr>
        <a:xfrm>
          <a:off x="1844034" y="1996390"/>
          <a:ext cx="3230243"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022350">
            <a:lnSpc>
              <a:spcPct val="90000"/>
            </a:lnSpc>
            <a:spcBef>
              <a:spcPct val="0"/>
            </a:spcBef>
            <a:spcAft>
              <a:spcPct val="35000"/>
            </a:spcAft>
            <a:buNone/>
          </a:pPr>
          <a:r>
            <a:rPr lang="en-US" sz="2300" kern="1200" dirty="0"/>
            <a:t>Ga </a:t>
          </a:r>
          <a:r>
            <a:rPr lang="en-US" sz="2300" kern="1200" dirty="0" err="1"/>
            <a:t>naar</a:t>
          </a:r>
          <a:r>
            <a:rPr lang="en-US" sz="2300" kern="1200" dirty="0"/>
            <a:t> de weblink:</a:t>
          </a:r>
        </a:p>
        <a:p>
          <a:pPr marL="0" lvl="0" indent="0" algn="l" defTabSz="1022350">
            <a:lnSpc>
              <a:spcPct val="90000"/>
            </a:lnSpc>
            <a:spcBef>
              <a:spcPct val="0"/>
            </a:spcBef>
            <a:spcAft>
              <a:spcPct val="35000"/>
            </a:spcAft>
            <a:buNone/>
          </a:pPr>
          <a:r>
            <a:rPr lang="nl-BE" sz="2300" kern="1200" dirty="0"/>
            <a:t>https://jupyter.org/</a:t>
          </a:r>
          <a:endParaRPr lang="en-US" sz="2300" kern="1200" dirty="0"/>
        </a:p>
      </dsp:txBody>
      <dsp:txXfrm>
        <a:off x="1844034" y="1996390"/>
        <a:ext cx="3230243" cy="1596566"/>
      </dsp:txXfrm>
    </dsp:sp>
    <dsp:sp modelId="{3E6B3CFE-155D-4118-BB6B-6F98B3BD58FE}">
      <dsp:nvSpPr>
        <dsp:cNvPr id="0" name=""/>
        <dsp:cNvSpPr/>
      </dsp:nvSpPr>
      <dsp:spPr>
        <a:xfrm>
          <a:off x="0" y="3992098"/>
          <a:ext cx="5074278"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BDF9AF-D104-4647-A7F8-48A4FF11B915}">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CDA2FE98-31CA-4885-87DB-2668CDB3E5CE}">
      <dsp:nvSpPr>
        <dsp:cNvPr id="0" name=""/>
        <dsp:cNvSpPr/>
      </dsp:nvSpPr>
      <dsp:spPr>
        <a:xfrm>
          <a:off x="1844034" y="3992098"/>
          <a:ext cx="3230243"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022350">
            <a:lnSpc>
              <a:spcPct val="90000"/>
            </a:lnSpc>
            <a:spcBef>
              <a:spcPct val="0"/>
            </a:spcBef>
            <a:spcAft>
              <a:spcPct val="35000"/>
            </a:spcAft>
            <a:buNone/>
          </a:pPr>
          <a:r>
            <a:rPr lang="nl-BE" sz="2300" kern="1200">
              <a:hlinkClick xmlns:r="http://schemas.openxmlformats.org/officeDocument/2006/relationships" r:id="rId7"/>
            </a:rPr>
            <a:t>intec-brussel-vzw/python-notitieblok (github.com)</a:t>
          </a:r>
          <a:endParaRPr lang="en-US" sz="2300" kern="1200"/>
        </a:p>
      </dsp:txBody>
      <dsp:txXfrm>
        <a:off x="1844034" y="3992098"/>
        <a:ext cx="3230243"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10FB2-8A49-4D3D-9D23-19C634118925}">
      <dsp:nvSpPr>
        <dsp:cNvPr id="0" name=""/>
        <dsp:cNvSpPr/>
      </dsp:nvSpPr>
      <dsp:spPr>
        <a:xfrm rot="10800000">
          <a:off x="0" y="30481"/>
          <a:ext cx="6339196" cy="627711"/>
        </a:xfrm>
        <a:prstGeom prst="trapezoid">
          <a:avLst>
            <a:gd name="adj" fmla="val 72135"/>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API</a:t>
          </a:r>
          <a:endParaRPr lang="nl-BE" sz="4400" kern="1200" dirty="0"/>
        </a:p>
      </dsp:txBody>
      <dsp:txXfrm rot="-10800000">
        <a:off x="1109359" y="30481"/>
        <a:ext cx="4120477" cy="627711"/>
      </dsp:txXfrm>
    </dsp:sp>
    <dsp:sp modelId="{D68B84D2-3C48-4F64-96D1-AB4E484FBDAD}">
      <dsp:nvSpPr>
        <dsp:cNvPr id="0" name=""/>
        <dsp:cNvSpPr/>
      </dsp:nvSpPr>
      <dsp:spPr>
        <a:xfrm rot="10800000">
          <a:off x="452799" y="627711"/>
          <a:ext cx="5433596" cy="627711"/>
        </a:xfrm>
        <a:prstGeom prst="trapezoid">
          <a:avLst>
            <a:gd name="adj" fmla="val 72135"/>
          </a:avLst>
        </a:prstGeom>
        <a:gradFill rotWithShape="0">
          <a:gsLst>
            <a:gs pos="0">
              <a:schemeClr val="accent5">
                <a:hueOff val="-1203799"/>
                <a:satOff val="0"/>
                <a:lumOff val="5000"/>
                <a:alphaOff val="0"/>
                <a:shade val="51000"/>
                <a:satMod val="130000"/>
              </a:schemeClr>
            </a:gs>
            <a:gs pos="80000">
              <a:schemeClr val="accent5">
                <a:hueOff val="-1203799"/>
                <a:satOff val="0"/>
                <a:lumOff val="5000"/>
                <a:alphaOff val="0"/>
                <a:shade val="93000"/>
                <a:satMod val="130000"/>
              </a:schemeClr>
            </a:gs>
            <a:gs pos="100000">
              <a:schemeClr val="accent5">
                <a:hueOff val="-1203799"/>
                <a:satOff val="0"/>
                <a:lumOff val="5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Databases</a:t>
          </a:r>
          <a:endParaRPr lang="nl-BE" sz="4000" kern="1200" dirty="0"/>
        </a:p>
      </dsp:txBody>
      <dsp:txXfrm rot="-10800000">
        <a:off x="1403679" y="627711"/>
        <a:ext cx="3531837" cy="627711"/>
      </dsp:txXfrm>
    </dsp:sp>
    <dsp:sp modelId="{400BC006-F9E9-4E4B-8AD5-1DEC917BAC3D}">
      <dsp:nvSpPr>
        <dsp:cNvPr id="0" name=""/>
        <dsp:cNvSpPr/>
      </dsp:nvSpPr>
      <dsp:spPr>
        <a:xfrm rot="10800000">
          <a:off x="905599" y="1255423"/>
          <a:ext cx="4527997" cy="627711"/>
        </a:xfrm>
        <a:prstGeom prst="trapezoid">
          <a:avLst>
            <a:gd name="adj" fmla="val 72135"/>
          </a:avLst>
        </a:prstGeom>
        <a:gradFill rotWithShape="0">
          <a:gsLst>
            <a:gs pos="0">
              <a:schemeClr val="accent5">
                <a:hueOff val="-2407599"/>
                <a:satOff val="0"/>
                <a:lumOff val="10000"/>
                <a:alphaOff val="0"/>
                <a:shade val="51000"/>
                <a:satMod val="130000"/>
              </a:schemeClr>
            </a:gs>
            <a:gs pos="80000">
              <a:schemeClr val="accent5">
                <a:hueOff val="-2407599"/>
                <a:satOff val="0"/>
                <a:lumOff val="10000"/>
                <a:alphaOff val="0"/>
                <a:shade val="93000"/>
                <a:satMod val="130000"/>
              </a:schemeClr>
            </a:gs>
            <a:gs pos="100000">
              <a:schemeClr val="accent5">
                <a:hueOff val="-2407599"/>
                <a:satOff val="0"/>
                <a:lumOff val="1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Tools</a:t>
          </a:r>
          <a:endParaRPr lang="nl-BE" sz="2800" kern="1200" dirty="0"/>
        </a:p>
      </dsp:txBody>
      <dsp:txXfrm rot="-10800000">
        <a:off x="1697998" y="1255423"/>
        <a:ext cx="2943198" cy="627711"/>
      </dsp:txXfrm>
    </dsp:sp>
    <dsp:sp modelId="{11747DBE-FD51-423B-8935-1C03F294A94A}">
      <dsp:nvSpPr>
        <dsp:cNvPr id="0" name=""/>
        <dsp:cNvSpPr/>
      </dsp:nvSpPr>
      <dsp:spPr>
        <a:xfrm rot="10800000">
          <a:off x="1358399" y="1883135"/>
          <a:ext cx="3622397" cy="627711"/>
        </a:xfrm>
        <a:prstGeom prst="trapezoid">
          <a:avLst>
            <a:gd name="adj" fmla="val 72135"/>
          </a:avLst>
        </a:prstGeom>
        <a:gradFill rotWithShape="0">
          <a:gsLst>
            <a:gs pos="0">
              <a:schemeClr val="accent5">
                <a:hueOff val="-3611398"/>
                <a:satOff val="0"/>
                <a:lumOff val="15000"/>
                <a:alphaOff val="0"/>
                <a:shade val="51000"/>
                <a:satMod val="130000"/>
              </a:schemeClr>
            </a:gs>
            <a:gs pos="80000">
              <a:schemeClr val="accent5">
                <a:hueOff val="-3611398"/>
                <a:satOff val="0"/>
                <a:lumOff val="15000"/>
                <a:alphaOff val="0"/>
                <a:shade val="93000"/>
                <a:satMod val="130000"/>
              </a:schemeClr>
            </a:gs>
            <a:gs pos="100000">
              <a:schemeClr val="accent5">
                <a:hueOff val="-3611398"/>
                <a:satOff val="0"/>
                <a:lumOff val="15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Python web</a:t>
          </a:r>
          <a:endParaRPr lang="nl-BE" sz="1800" kern="1200" dirty="0"/>
        </a:p>
      </dsp:txBody>
      <dsp:txXfrm rot="-10800000">
        <a:off x="1992318" y="1883135"/>
        <a:ext cx="2354558" cy="627711"/>
      </dsp:txXfrm>
    </dsp:sp>
    <dsp:sp modelId="{039A9159-8C46-4FCA-92D1-F7113A370E74}">
      <dsp:nvSpPr>
        <dsp:cNvPr id="0" name=""/>
        <dsp:cNvSpPr/>
      </dsp:nvSpPr>
      <dsp:spPr>
        <a:xfrm rot="10800000">
          <a:off x="1811198" y="2510846"/>
          <a:ext cx="2716798" cy="627711"/>
        </a:xfrm>
        <a:prstGeom prst="trapezoid">
          <a:avLst>
            <a:gd name="adj" fmla="val 72135"/>
          </a:avLst>
        </a:prstGeom>
        <a:gradFill rotWithShape="0">
          <a:gsLst>
            <a:gs pos="0">
              <a:schemeClr val="accent5">
                <a:hueOff val="-4815197"/>
                <a:satOff val="0"/>
                <a:lumOff val="20000"/>
                <a:alphaOff val="0"/>
                <a:shade val="51000"/>
                <a:satMod val="130000"/>
              </a:schemeClr>
            </a:gs>
            <a:gs pos="80000">
              <a:schemeClr val="accent5">
                <a:hueOff val="-4815197"/>
                <a:satOff val="0"/>
                <a:lumOff val="20000"/>
                <a:alphaOff val="0"/>
                <a:shade val="93000"/>
                <a:satMod val="130000"/>
              </a:schemeClr>
            </a:gs>
            <a:gs pos="100000">
              <a:schemeClr val="accent5">
                <a:hueOff val="-4815197"/>
                <a:satOff val="0"/>
                <a:lumOff val="2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Python </a:t>
          </a:r>
          <a:r>
            <a:rPr lang="en-US" sz="1400" kern="1200" dirty="0" err="1"/>
            <a:t>functies</a:t>
          </a:r>
          <a:endParaRPr lang="nl-BE" sz="1400" kern="1200" dirty="0"/>
        </a:p>
      </dsp:txBody>
      <dsp:txXfrm rot="-10800000">
        <a:off x="2286638" y="2510846"/>
        <a:ext cx="1765918" cy="627711"/>
      </dsp:txXfrm>
    </dsp:sp>
    <dsp:sp modelId="{6C17637D-CE0C-447A-A128-A7AE1CBE9211}">
      <dsp:nvSpPr>
        <dsp:cNvPr id="0" name=""/>
        <dsp:cNvSpPr/>
      </dsp:nvSpPr>
      <dsp:spPr>
        <a:xfrm rot="10800000">
          <a:off x="2263998" y="3138558"/>
          <a:ext cx="1811198" cy="627711"/>
        </a:xfrm>
        <a:prstGeom prst="trapezoid">
          <a:avLst>
            <a:gd name="adj" fmla="val 72135"/>
          </a:avLst>
        </a:prstGeom>
        <a:gradFill rotWithShape="0">
          <a:gsLst>
            <a:gs pos="0">
              <a:schemeClr val="accent5">
                <a:hueOff val="-6018996"/>
                <a:satOff val="0"/>
                <a:lumOff val="25000"/>
                <a:alphaOff val="0"/>
                <a:shade val="51000"/>
                <a:satMod val="130000"/>
              </a:schemeClr>
            </a:gs>
            <a:gs pos="80000">
              <a:schemeClr val="accent5">
                <a:hueOff val="-6018996"/>
                <a:satOff val="0"/>
                <a:lumOff val="25000"/>
                <a:alphaOff val="0"/>
                <a:shade val="93000"/>
                <a:satMod val="130000"/>
              </a:schemeClr>
            </a:gs>
            <a:gs pos="100000">
              <a:schemeClr val="accent5">
                <a:hueOff val="-6018996"/>
                <a:satOff val="0"/>
                <a:lumOff val="25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Python basis</a:t>
          </a:r>
          <a:endParaRPr lang="nl-BE" sz="1200" kern="1200" dirty="0"/>
        </a:p>
      </dsp:txBody>
      <dsp:txXfrm rot="-10800000">
        <a:off x="2580958" y="3138558"/>
        <a:ext cx="1177279" cy="627711"/>
      </dsp:txXfrm>
    </dsp:sp>
    <dsp:sp modelId="{3FEBCC5D-8D1F-4E99-B8B9-B18B3A37E707}">
      <dsp:nvSpPr>
        <dsp:cNvPr id="0" name=""/>
        <dsp:cNvSpPr/>
      </dsp:nvSpPr>
      <dsp:spPr>
        <a:xfrm rot="10800000">
          <a:off x="2716798" y="3766270"/>
          <a:ext cx="905599" cy="627711"/>
        </a:xfrm>
        <a:prstGeom prst="trapezoid">
          <a:avLst>
            <a:gd name="adj" fmla="val 72135"/>
          </a:avLst>
        </a:prstGeom>
        <a:gradFill rotWithShape="0">
          <a:gsLst>
            <a:gs pos="0">
              <a:schemeClr val="accent5">
                <a:hueOff val="-7222796"/>
                <a:satOff val="0"/>
                <a:lumOff val="30000"/>
                <a:alphaOff val="0"/>
                <a:shade val="51000"/>
                <a:satMod val="130000"/>
              </a:schemeClr>
            </a:gs>
            <a:gs pos="80000">
              <a:schemeClr val="accent5">
                <a:hueOff val="-7222796"/>
                <a:satOff val="0"/>
                <a:lumOff val="30000"/>
                <a:alphaOff val="0"/>
                <a:shade val="93000"/>
                <a:satMod val="130000"/>
              </a:schemeClr>
            </a:gs>
            <a:gs pos="100000">
              <a:schemeClr val="accent5">
                <a:hueOff val="-7222796"/>
                <a:satOff val="0"/>
                <a:lumOff val="3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Programmeren</a:t>
          </a:r>
          <a:endParaRPr lang="nl-BE" sz="1000" kern="1200" dirty="0"/>
        </a:p>
      </dsp:txBody>
      <dsp:txXfrm rot="-10800000">
        <a:off x="2716798" y="3766270"/>
        <a:ext cx="905599" cy="6277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B5CCF-5DEA-4CD6-9B37-B1383F642DFE}">
      <dsp:nvSpPr>
        <dsp:cNvPr id="0" name=""/>
        <dsp:cNvSpPr/>
      </dsp:nvSpPr>
      <dsp:spPr>
        <a:xfrm>
          <a:off x="738477" y="324805"/>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2719923-60FD-4086-B2C1-D37563038C1C}">
      <dsp:nvSpPr>
        <dsp:cNvPr id="0" name=""/>
        <dsp:cNvSpPr/>
      </dsp:nvSpPr>
      <dsp:spPr>
        <a:xfrm>
          <a:off x="78583" y="1722248"/>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nl-BE" sz="1600" b="0" kern="1200" dirty="0"/>
            <a:t>Bekijk opnames als je denkt dat je iets gemist hebt of niet duidelijk is.</a:t>
          </a:r>
          <a:endParaRPr lang="en-US" sz="1600" kern="1200" dirty="0"/>
        </a:p>
      </dsp:txBody>
      <dsp:txXfrm>
        <a:off x="78583" y="1722248"/>
        <a:ext cx="2399612" cy="720000"/>
      </dsp:txXfrm>
    </dsp:sp>
    <dsp:sp modelId="{957742FE-BCBB-406D-B101-7DCF50187948}">
      <dsp:nvSpPr>
        <dsp:cNvPr id="0" name=""/>
        <dsp:cNvSpPr/>
      </dsp:nvSpPr>
      <dsp:spPr>
        <a:xfrm>
          <a:off x="3558022" y="324805"/>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E85CE57-15DD-4534-861A-853B20E5DF2C}">
      <dsp:nvSpPr>
        <dsp:cNvPr id="0" name=""/>
        <dsp:cNvSpPr/>
      </dsp:nvSpPr>
      <dsp:spPr>
        <a:xfrm>
          <a:off x="2898129" y="1722248"/>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nl-BE" sz="1600" kern="1200" dirty="0"/>
            <a:t>Download de cursuscode van het kanaal-mappen en test deze zelf.</a:t>
          </a:r>
          <a:endParaRPr lang="en-US" sz="1600" kern="1200" dirty="0"/>
        </a:p>
      </dsp:txBody>
      <dsp:txXfrm>
        <a:off x="2898129" y="1722248"/>
        <a:ext cx="2399612" cy="720000"/>
      </dsp:txXfrm>
    </dsp:sp>
    <dsp:sp modelId="{26EA74B5-DC96-441C-957D-C84F8D370EEF}">
      <dsp:nvSpPr>
        <dsp:cNvPr id="0" name=""/>
        <dsp:cNvSpPr/>
      </dsp:nvSpPr>
      <dsp:spPr>
        <a:xfrm>
          <a:off x="6377567" y="324805"/>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E1C2E7F-3AAB-4F49-A5E3-9A6A5DB9FA82}">
      <dsp:nvSpPr>
        <dsp:cNvPr id="0" name=""/>
        <dsp:cNvSpPr/>
      </dsp:nvSpPr>
      <dsp:spPr>
        <a:xfrm>
          <a:off x="5717674" y="1722248"/>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nl-BE" sz="1600" b="0" kern="1200" dirty="0"/>
            <a:t>Zorg ervoor dat je vragen stelt als je iets niet begrijpt.</a:t>
          </a:r>
          <a:endParaRPr lang="en-US" sz="1600" kern="1200" dirty="0"/>
        </a:p>
      </dsp:txBody>
      <dsp:txXfrm>
        <a:off x="5717674" y="1722248"/>
        <a:ext cx="239961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F5B52-BAAF-4734-BCDE-324A7A9CBF59}">
      <dsp:nvSpPr>
        <dsp:cNvPr id="0" name=""/>
        <dsp:cNvSpPr/>
      </dsp:nvSpPr>
      <dsp:spPr>
        <a:xfrm>
          <a:off x="0" y="528375"/>
          <a:ext cx="7674855" cy="10675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2F803-A111-48D6-875A-B1F210703B66}">
      <dsp:nvSpPr>
        <dsp:cNvPr id="0" name=""/>
        <dsp:cNvSpPr/>
      </dsp:nvSpPr>
      <dsp:spPr>
        <a:xfrm>
          <a:off x="322928" y="768570"/>
          <a:ext cx="587143" cy="587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D3B6F10-2145-4F4A-962A-3591E9F267CE}">
      <dsp:nvSpPr>
        <dsp:cNvPr id="0" name=""/>
        <dsp:cNvSpPr/>
      </dsp:nvSpPr>
      <dsp:spPr>
        <a:xfrm>
          <a:off x="1233001" y="528375"/>
          <a:ext cx="6441853" cy="1067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81" tIns="112981" rIns="112981" bIns="112981" numCol="1" spcCol="1270" anchor="ctr" anchorCtr="0">
          <a:noAutofit/>
        </a:bodyPr>
        <a:lstStyle/>
        <a:p>
          <a:pPr marL="0" lvl="0" indent="0" algn="l" defTabSz="622300">
            <a:lnSpc>
              <a:spcPct val="100000"/>
            </a:lnSpc>
            <a:spcBef>
              <a:spcPct val="0"/>
            </a:spcBef>
            <a:spcAft>
              <a:spcPct val="35000"/>
            </a:spcAft>
            <a:buNone/>
          </a:pPr>
          <a:r>
            <a:rPr lang="nl-BE" sz="1400" kern="1200" dirty="0"/>
            <a:t>Dubbelcheck aan de hand van cursusnotitieblokken</a:t>
          </a:r>
          <a:br>
            <a:rPr lang="nl-BE" sz="1400" kern="1200" dirty="0"/>
          </a:br>
          <a:r>
            <a:rPr lang="nl-BE" sz="1400" kern="1200" dirty="0"/>
            <a:t>Snel zoeken op Google of </a:t>
          </a:r>
          <a:r>
            <a:rPr lang="nl-BE" sz="1400" kern="1200" dirty="0" err="1"/>
            <a:t>StackOverflow</a:t>
          </a:r>
          <a:br>
            <a:rPr lang="nl-BE" sz="1400" kern="1200" dirty="0"/>
          </a:br>
          <a:r>
            <a:rPr lang="nl-BE" sz="1400" kern="1200" dirty="0"/>
            <a:t>Neem contact op met de instructeur via e-mail of chat</a:t>
          </a:r>
          <a:br>
            <a:rPr lang="nl-BE" sz="1400" kern="1200" dirty="0"/>
          </a:br>
          <a:r>
            <a:rPr lang="en-US" sz="1400" kern="1200" dirty="0" err="1"/>
            <a:t>Bekijk</a:t>
          </a:r>
          <a:r>
            <a:rPr lang="en-US" sz="1400" kern="1200" dirty="0"/>
            <a:t> het </a:t>
          </a:r>
          <a:r>
            <a:rPr lang="en-US" sz="1400" kern="1200" dirty="0" err="1"/>
            <a:t>vragenkanaal</a:t>
          </a:r>
          <a:endParaRPr lang="en-US" sz="1400" kern="1200" dirty="0"/>
        </a:p>
      </dsp:txBody>
      <dsp:txXfrm>
        <a:off x="1233001" y="528375"/>
        <a:ext cx="6441853" cy="1067533"/>
      </dsp:txXfrm>
    </dsp:sp>
    <dsp:sp modelId="{AB2FA2BA-422D-4DC5-94C2-5DBC78DA09A7}">
      <dsp:nvSpPr>
        <dsp:cNvPr id="0" name=""/>
        <dsp:cNvSpPr/>
      </dsp:nvSpPr>
      <dsp:spPr>
        <a:xfrm>
          <a:off x="0" y="1854704"/>
          <a:ext cx="7674855" cy="10675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F2CC29-E777-4E09-BF88-4514189DB5F3}">
      <dsp:nvSpPr>
        <dsp:cNvPr id="0" name=""/>
        <dsp:cNvSpPr/>
      </dsp:nvSpPr>
      <dsp:spPr>
        <a:xfrm>
          <a:off x="322928" y="2094899"/>
          <a:ext cx="587143" cy="587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5BC85D3-6BBA-4FA1-A211-A31E0E019BFF}">
      <dsp:nvSpPr>
        <dsp:cNvPr id="0" name=""/>
        <dsp:cNvSpPr/>
      </dsp:nvSpPr>
      <dsp:spPr>
        <a:xfrm>
          <a:off x="1018509" y="1854704"/>
          <a:ext cx="3882666" cy="1067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81" tIns="112981" rIns="112981" bIns="112981" numCol="1" spcCol="1270" anchor="ctr" anchorCtr="0">
          <a:noAutofit/>
        </a:bodyPr>
        <a:lstStyle/>
        <a:p>
          <a:pPr marL="0" lvl="0" indent="0" algn="l" defTabSz="622300">
            <a:lnSpc>
              <a:spcPct val="100000"/>
            </a:lnSpc>
            <a:spcBef>
              <a:spcPct val="0"/>
            </a:spcBef>
            <a:spcAft>
              <a:spcPct val="35000"/>
            </a:spcAft>
            <a:buNone/>
          </a:pPr>
          <a:r>
            <a:rPr lang="en-US" sz="1400" kern="1200" dirty="0"/>
            <a:t>Submit new question in het </a:t>
          </a:r>
          <a:r>
            <a:rPr lang="en-US" sz="1400" kern="1200" dirty="0" err="1"/>
            <a:t>vragenkanaal</a:t>
          </a:r>
          <a:endParaRPr lang="en-US" sz="1400" kern="1200" dirty="0"/>
        </a:p>
      </dsp:txBody>
      <dsp:txXfrm>
        <a:off x="1018509" y="1854704"/>
        <a:ext cx="3882666" cy="1067533"/>
      </dsp:txXfrm>
    </dsp:sp>
    <dsp:sp modelId="{40CB0020-C175-44C8-A679-A72EAA056E1C}">
      <dsp:nvSpPr>
        <dsp:cNvPr id="0" name=""/>
        <dsp:cNvSpPr/>
      </dsp:nvSpPr>
      <dsp:spPr>
        <a:xfrm>
          <a:off x="4836019" y="1854704"/>
          <a:ext cx="2689501" cy="1067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81" tIns="112981" rIns="112981" bIns="112981" numCol="1" spcCol="1270" anchor="ctr" anchorCtr="0">
          <a:noAutofit/>
        </a:bodyPr>
        <a:lstStyle/>
        <a:p>
          <a:pPr marL="0" lvl="0" indent="0" algn="l" defTabSz="488950">
            <a:lnSpc>
              <a:spcPct val="100000"/>
            </a:lnSpc>
            <a:spcBef>
              <a:spcPct val="0"/>
            </a:spcBef>
            <a:spcAft>
              <a:spcPct val="35000"/>
            </a:spcAft>
            <a:buNone/>
          </a:pPr>
          <a:r>
            <a:rPr lang="nl-BE" sz="1100" kern="1200" dirty="0"/>
            <a:t>Details over wat je hebt geprobeerd</a:t>
          </a:r>
          <a:endParaRPr lang="en-US" sz="1100" kern="1200" dirty="0"/>
        </a:p>
        <a:p>
          <a:pPr marL="0" lvl="0" indent="0" algn="l" defTabSz="488950">
            <a:lnSpc>
              <a:spcPct val="100000"/>
            </a:lnSpc>
            <a:spcBef>
              <a:spcPct val="0"/>
            </a:spcBef>
            <a:spcAft>
              <a:spcPct val="35000"/>
            </a:spcAft>
            <a:buNone/>
          </a:pPr>
          <a:r>
            <a:rPr lang="nl-BE" sz="1100" kern="1200" dirty="0"/>
            <a:t>Schermafbeelding van fout of code </a:t>
          </a:r>
          <a:endParaRPr lang="en-US" sz="1100" kern="1200" dirty="0"/>
        </a:p>
      </dsp:txBody>
      <dsp:txXfrm>
        <a:off x="4836019" y="1854704"/>
        <a:ext cx="2689501" cy="10675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0E0FF-1C25-4EA6-BB82-194CA552A81A}">
      <dsp:nvSpPr>
        <dsp:cNvPr id="0" name=""/>
        <dsp:cNvSpPr/>
      </dsp:nvSpPr>
      <dsp:spPr>
        <a:xfrm>
          <a:off x="-68070" y="9698"/>
          <a:ext cx="5869305" cy="7176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11A00-9EC0-4615-BDEF-440C38BD1A52}">
      <dsp:nvSpPr>
        <dsp:cNvPr id="0" name=""/>
        <dsp:cNvSpPr/>
      </dsp:nvSpPr>
      <dsp:spPr>
        <a:xfrm>
          <a:off x="149009" y="171162"/>
          <a:ext cx="394690" cy="394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A88CB80F-2E7E-4E75-A37C-B9A9D58174F3}">
      <dsp:nvSpPr>
        <dsp:cNvPr id="0" name=""/>
        <dsp:cNvSpPr/>
      </dsp:nvSpPr>
      <dsp:spPr>
        <a:xfrm>
          <a:off x="623018" y="9698"/>
          <a:ext cx="5314357"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Kiezen tussen Python 2 versus 3 was vroeger een zeer moeilijke beslissing voor nieuwkomers in de programmeertaal Python.</a:t>
          </a:r>
          <a:endParaRPr lang="en-US" sz="1400" kern="1200" dirty="0"/>
        </a:p>
      </dsp:txBody>
      <dsp:txXfrm>
        <a:off x="623018" y="9698"/>
        <a:ext cx="5314357" cy="717619"/>
      </dsp:txXfrm>
    </dsp:sp>
    <dsp:sp modelId="{9D7E7749-5421-4C10-82D2-AD27FE69D52B}">
      <dsp:nvSpPr>
        <dsp:cNvPr id="0" name=""/>
        <dsp:cNvSpPr/>
      </dsp:nvSpPr>
      <dsp:spPr>
        <a:xfrm>
          <a:off x="-68070" y="906722"/>
          <a:ext cx="5869305" cy="717619"/>
        </a:xfrm>
        <a:prstGeom prst="roundRect">
          <a:avLst>
            <a:gd name="adj" fmla="val 10000"/>
          </a:avLst>
        </a:prstGeom>
        <a:solidFill>
          <a:schemeClr val="accent2">
            <a:hueOff val="3000017"/>
            <a:satOff val="3846"/>
            <a:lumOff val="10294"/>
            <a:alphaOff val="0"/>
          </a:schemeClr>
        </a:solidFill>
        <a:ln>
          <a:noFill/>
        </a:ln>
        <a:effectLst/>
      </dsp:spPr>
      <dsp:style>
        <a:lnRef idx="0">
          <a:scrgbClr r="0" g="0" b="0"/>
        </a:lnRef>
        <a:fillRef idx="1">
          <a:scrgbClr r="0" g="0" b="0"/>
        </a:fillRef>
        <a:effectRef idx="0">
          <a:scrgbClr r="0" g="0" b="0"/>
        </a:effectRef>
        <a:fontRef idx="minor"/>
      </dsp:style>
    </dsp:sp>
    <dsp:sp modelId="{057F6DAA-7BB2-4B6B-AE71-10F3D4A6185A}">
      <dsp:nvSpPr>
        <dsp:cNvPr id="0" name=""/>
        <dsp:cNvSpPr/>
      </dsp:nvSpPr>
      <dsp:spPr>
        <a:xfrm>
          <a:off x="149009" y="1068186"/>
          <a:ext cx="394690" cy="394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196177B8-D7CE-4EE6-917D-412DDF5BA232}">
      <dsp:nvSpPr>
        <dsp:cNvPr id="0" name=""/>
        <dsp:cNvSpPr/>
      </dsp:nvSpPr>
      <dsp:spPr>
        <a:xfrm>
          <a:off x="760779" y="906722"/>
          <a:ext cx="5038833"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Veel bedrijven hadden nog steeds </a:t>
          </a:r>
          <a:r>
            <a:rPr lang="nl-BE" sz="1400" kern="1200" dirty="0" err="1"/>
            <a:t>legacy</a:t>
          </a:r>
          <a:r>
            <a:rPr lang="nl-BE" sz="1400" kern="1200" dirty="0"/>
            <a:t> Python 2-code die moest worden onderhouden.</a:t>
          </a:r>
          <a:endParaRPr lang="en-US" sz="1400" kern="1200" dirty="0"/>
        </a:p>
      </dsp:txBody>
      <dsp:txXfrm>
        <a:off x="760779" y="906722"/>
        <a:ext cx="5038833" cy="717619"/>
      </dsp:txXfrm>
    </dsp:sp>
    <dsp:sp modelId="{C7B7C160-DF1C-4734-886B-32BF71A45E89}">
      <dsp:nvSpPr>
        <dsp:cNvPr id="0" name=""/>
        <dsp:cNvSpPr/>
      </dsp:nvSpPr>
      <dsp:spPr>
        <a:xfrm>
          <a:off x="-68070" y="1803746"/>
          <a:ext cx="5869305" cy="717619"/>
        </a:xfrm>
        <a:prstGeom prst="roundRect">
          <a:avLst>
            <a:gd name="adj" fmla="val 10000"/>
          </a:avLst>
        </a:prstGeom>
        <a:solidFill>
          <a:schemeClr val="accent2">
            <a:hueOff val="6000035"/>
            <a:satOff val="7693"/>
            <a:lumOff val="20588"/>
            <a:alphaOff val="0"/>
          </a:schemeClr>
        </a:solidFill>
        <a:ln>
          <a:noFill/>
        </a:ln>
        <a:effectLst/>
      </dsp:spPr>
      <dsp:style>
        <a:lnRef idx="0">
          <a:scrgbClr r="0" g="0" b="0"/>
        </a:lnRef>
        <a:fillRef idx="1">
          <a:scrgbClr r="0" g="0" b="0"/>
        </a:fillRef>
        <a:effectRef idx="0">
          <a:scrgbClr r="0" g="0" b="0"/>
        </a:effectRef>
        <a:fontRef idx="minor"/>
      </dsp:style>
    </dsp:sp>
    <dsp:sp modelId="{91253CFA-F5C4-42FF-9C3B-B6D8E53CB8A4}">
      <dsp:nvSpPr>
        <dsp:cNvPr id="0" name=""/>
        <dsp:cNvSpPr/>
      </dsp:nvSpPr>
      <dsp:spPr>
        <a:xfrm>
          <a:off x="149009" y="1965210"/>
          <a:ext cx="394690" cy="394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F2246620-16B7-4A91-98BA-AFCFACE6CA43}">
      <dsp:nvSpPr>
        <dsp:cNvPr id="0" name=""/>
        <dsp:cNvSpPr/>
      </dsp:nvSpPr>
      <dsp:spPr>
        <a:xfrm>
          <a:off x="760779" y="1803746"/>
          <a:ext cx="5038833"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Deze cursus werd in eerste instantie uitgebracht met beide versies van Python (2 en 3).</a:t>
          </a:r>
          <a:endParaRPr lang="en-US" sz="1400" kern="1200" dirty="0"/>
        </a:p>
      </dsp:txBody>
      <dsp:txXfrm>
        <a:off x="760779" y="1803746"/>
        <a:ext cx="5038833" cy="717619"/>
      </dsp:txXfrm>
    </dsp:sp>
    <dsp:sp modelId="{279BE7C2-E27D-48D2-A666-81C61238364B}">
      <dsp:nvSpPr>
        <dsp:cNvPr id="0" name=""/>
        <dsp:cNvSpPr/>
      </dsp:nvSpPr>
      <dsp:spPr>
        <a:xfrm>
          <a:off x="-68070" y="2700770"/>
          <a:ext cx="5869305" cy="717619"/>
        </a:xfrm>
        <a:prstGeom prst="roundRect">
          <a:avLst>
            <a:gd name="adj" fmla="val 10000"/>
          </a:avLst>
        </a:prstGeom>
        <a:solidFill>
          <a:schemeClr val="accent2">
            <a:hueOff val="9000052"/>
            <a:satOff val="11539"/>
            <a:lumOff val="30882"/>
            <a:alphaOff val="0"/>
          </a:schemeClr>
        </a:solidFill>
        <a:ln>
          <a:noFill/>
        </a:ln>
        <a:effectLst/>
      </dsp:spPr>
      <dsp:style>
        <a:lnRef idx="0">
          <a:scrgbClr r="0" g="0" b="0"/>
        </a:lnRef>
        <a:fillRef idx="1">
          <a:scrgbClr r="0" g="0" b="0"/>
        </a:fillRef>
        <a:effectRef idx="0">
          <a:scrgbClr r="0" g="0" b="0"/>
        </a:effectRef>
        <a:fontRef idx="minor"/>
      </dsp:style>
    </dsp:sp>
    <dsp:sp modelId="{F3964490-E0DB-4297-B411-9DE2FB8CEB99}">
      <dsp:nvSpPr>
        <dsp:cNvPr id="0" name=""/>
        <dsp:cNvSpPr/>
      </dsp:nvSpPr>
      <dsp:spPr>
        <a:xfrm>
          <a:off x="149009" y="2862234"/>
          <a:ext cx="394690" cy="394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5BC06461-CD0C-42A3-9D6B-64914BFA0680}">
      <dsp:nvSpPr>
        <dsp:cNvPr id="0" name=""/>
        <dsp:cNvSpPr/>
      </dsp:nvSpPr>
      <dsp:spPr>
        <a:xfrm>
          <a:off x="760779" y="2700770"/>
          <a:ext cx="5038833"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De versies waren vergelijkbaar genoeg dat het gemakkelijk was om beide tegelijkertijd te leren. </a:t>
          </a:r>
          <a:endParaRPr lang="en-US" sz="1400" kern="1200" dirty="0"/>
        </a:p>
      </dsp:txBody>
      <dsp:txXfrm>
        <a:off x="760779" y="2700770"/>
        <a:ext cx="5038833" cy="717619"/>
      </dsp:txXfrm>
    </dsp:sp>
    <dsp:sp modelId="{B19C7BFE-B9C3-44A3-B961-05E1ADA6ED5E}">
      <dsp:nvSpPr>
        <dsp:cNvPr id="0" name=""/>
        <dsp:cNvSpPr/>
      </dsp:nvSpPr>
      <dsp:spPr>
        <a:xfrm>
          <a:off x="-68070" y="3597794"/>
          <a:ext cx="5869305" cy="717619"/>
        </a:xfrm>
        <a:prstGeom prst="roundRect">
          <a:avLst>
            <a:gd name="adj" fmla="val 10000"/>
          </a:avLst>
        </a:prstGeom>
        <a:solidFill>
          <a:schemeClr val="accent2">
            <a:hueOff val="12000070"/>
            <a:satOff val="15385"/>
            <a:lumOff val="41176"/>
            <a:alphaOff val="0"/>
          </a:schemeClr>
        </a:solidFill>
        <a:ln>
          <a:noFill/>
        </a:ln>
        <a:effectLst/>
      </dsp:spPr>
      <dsp:style>
        <a:lnRef idx="0">
          <a:scrgbClr r="0" g="0" b="0"/>
        </a:lnRef>
        <a:fillRef idx="1">
          <a:scrgbClr r="0" g="0" b="0"/>
        </a:fillRef>
        <a:effectRef idx="0">
          <a:scrgbClr r="0" g="0" b="0"/>
        </a:effectRef>
        <a:fontRef idx="minor"/>
      </dsp:style>
    </dsp:sp>
    <dsp:sp modelId="{53B152E3-B367-45B2-B369-2ECA8D890D6B}">
      <dsp:nvSpPr>
        <dsp:cNvPr id="0" name=""/>
        <dsp:cNvSpPr/>
      </dsp:nvSpPr>
      <dsp:spPr>
        <a:xfrm>
          <a:off x="149009" y="3759258"/>
          <a:ext cx="394690" cy="394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C0C57B65-D9C1-4928-BC43-CC072AEB6880}">
      <dsp:nvSpPr>
        <dsp:cNvPr id="0" name=""/>
        <dsp:cNvSpPr/>
      </dsp:nvSpPr>
      <dsp:spPr>
        <a:xfrm>
          <a:off x="760779" y="3597794"/>
          <a:ext cx="5038833"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Nu is elk belangrijk extern python-pakket bijgewerkt om Python 3 te ondersteunen!</a:t>
          </a:r>
          <a:endParaRPr lang="en-US" sz="1400" kern="1200" dirty="0"/>
        </a:p>
      </dsp:txBody>
      <dsp:txXfrm>
        <a:off x="760779" y="3597794"/>
        <a:ext cx="5038833" cy="7176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2B8F-3661-412B-835F-317AD3F1E745}">
      <dsp:nvSpPr>
        <dsp:cNvPr id="0" name=""/>
        <dsp:cNvSpPr/>
      </dsp:nvSpPr>
      <dsp:spPr>
        <a:xfrm>
          <a:off x="-82320" y="0"/>
          <a:ext cx="7710613" cy="1024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nl-BE" sz="2000" kern="1200" dirty="0"/>
            <a:t>Deze cursus richt zich nu uitsluitend op Python 3.</a:t>
          </a:r>
          <a:endParaRPr lang="en-US" sz="2000" kern="1200" dirty="0"/>
        </a:p>
      </dsp:txBody>
      <dsp:txXfrm>
        <a:off x="-52304" y="30016"/>
        <a:ext cx="6558106" cy="964780"/>
      </dsp:txXfrm>
    </dsp:sp>
    <dsp:sp modelId="{33835BA5-932E-4775-9D46-89A93023EF7F}">
      <dsp:nvSpPr>
        <dsp:cNvPr id="0" name=""/>
        <dsp:cNvSpPr/>
      </dsp:nvSpPr>
      <dsp:spPr>
        <a:xfrm>
          <a:off x="733614" y="1195613"/>
          <a:ext cx="7381332" cy="1024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nl-BE" sz="2000" kern="1200" dirty="0"/>
            <a:t>Alle code, notitieblokken en video's zijn bijgewerkt naar Python 3.</a:t>
          </a:r>
          <a:endParaRPr lang="en-US" sz="2000" kern="1200" dirty="0"/>
        </a:p>
      </dsp:txBody>
      <dsp:txXfrm>
        <a:off x="763630" y="1225629"/>
        <a:ext cx="6003878" cy="964780"/>
      </dsp:txXfrm>
    </dsp:sp>
    <dsp:sp modelId="{0BD41A64-EE12-437F-BCEF-252492247F72}">
      <dsp:nvSpPr>
        <dsp:cNvPr id="0" name=""/>
        <dsp:cNvSpPr/>
      </dsp:nvSpPr>
      <dsp:spPr>
        <a:xfrm>
          <a:off x="1384908" y="2391228"/>
          <a:ext cx="7381332" cy="1024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nl-BE" sz="2000" kern="1200" dirty="0"/>
            <a:t>Indien nodig is het een heel gemakkelijke sprong om terug te gaan naar de Syntaxis van Python 2 als je Python 3 eenmaal kent.</a:t>
          </a:r>
          <a:endParaRPr lang="en-US" sz="2000" kern="1200" dirty="0"/>
        </a:p>
      </dsp:txBody>
      <dsp:txXfrm>
        <a:off x="1414924" y="2421244"/>
        <a:ext cx="6003878" cy="964780"/>
      </dsp:txXfrm>
    </dsp:sp>
    <dsp:sp modelId="{E3CE5298-176D-4655-9CAE-D16C15F03EF7}">
      <dsp:nvSpPr>
        <dsp:cNvPr id="0" name=""/>
        <dsp:cNvSpPr/>
      </dsp:nvSpPr>
      <dsp:spPr>
        <a:xfrm>
          <a:off x="6797524" y="777149"/>
          <a:ext cx="666127" cy="66612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6947403" y="777149"/>
        <a:ext cx="366369" cy="501261"/>
      </dsp:txXfrm>
    </dsp:sp>
    <dsp:sp modelId="{11CD5B58-CFB0-4D2F-A273-BED0CCB65EBF}">
      <dsp:nvSpPr>
        <dsp:cNvPr id="0" name=""/>
        <dsp:cNvSpPr/>
      </dsp:nvSpPr>
      <dsp:spPr>
        <a:xfrm>
          <a:off x="7448818" y="1965931"/>
          <a:ext cx="666127" cy="66612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7598697" y="1965931"/>
        <a:ext cx="366369" cy="5012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EB60C-DA3A-4399-A002-80EA57064D44}">
      <dsp:nvSpPr>
        <dsp:cNvPr id="0" name=""/>
        <dsp:cNvSpPr/>
      </dsp:nvSpPr>
      <dsp:spPr>
        <a:xfrm>
          <a:off x="520435" y="48347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35BAF24F-8DEB-4E7A-96C4-C8FA086C169E}">
      <dsp:nvSpPr>
        <dsp:cNvPr id="0" name=""/>
        <dsp:cNvSpPr/>
      </dsp:nvSpPr>
      <dsp:spPr>
        <a:xfrm>
          <a:off x="25435" y="15635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nl-BE" sz="1300" b="0" kern="1200" dirty="0"/>
            <a:t>Python 3 is de toekomst van Python.</a:t>
          </a:r>
          <a:endParaRPr lang="en-US" sz="1300" kern="1200" dirty="0"/>
        </a:p>
      </dsp:txBody>
      <dsp:txXfrm>
        <a:off x="25435" y="1563583"/>
        <a:ext cx="1800000" cy="720000"/>
      </dsp:txXfrm>
    </dsp:sp>
    <dsp:sp modelId="{3779D0B9-3024-4172-AF7D-FCEE917BB5BA}">
      <dsp:nvSpPr>
        <dsp:cNvPr id="0" name=""/>
        <dsp:cNvSpPr/>
      </dsp:nvSpPr>
      <dsp:spPr>
        <a:xfrm>
          <a:off x="2635435" y="48347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712F4B1B-4934-4EA7-8E39-C879D8F10A09}">
      <dsp:nvSpPr>
        <dsp:cNvPr id="0" name=""/>
        <dsp:cNvSpPr/>
      </dsp:nvSpPr>
      <dsp:spPr>
        <a:xfrm>
          <a:off x="2140435" y="15635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nl-BE" sz="1300" b="0" kern="1200" dirty="0"/>
            <a:t>We gebruiken Python 3 voor deze cursus.</a:t>
          </a:r>
          <a:endParaRPr lang="en-US" sz="1300" kern="1200" dirty="0"/>
        </a:p>
      </dsp:txBody>
      <dsp:txXfrm>
        <a:off x="2140435" y="1563583"/>
        <a:ext cx="1800000" cy="720000"/>
      </dsp:txXfrm>
    </dsp:sp>
    <dsp:sp modelId="{AD0E84E0-4624-4AB6-8DCB-CA536CDA5A2C}">
      <dsp:nvSpPr>
        <dsp:cNvPr id="0" name=""/>
        <dsp:cNvSpPr/>
      </dsp:nvSpPr>
      <dsp:spPr>
        <a:xfrm>
          <a:off x="4750435" y="48347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47960BD6-598E-4FED-844D-7F23279C59CF}">
      <dsp:nvSpPr>
        <dsp:cNvPr id="0" name=""/>
        <dsp:cNvSpPr/>
      </dsp:nvSpPr>
      <dsp:spPr>
        <a:xfrm>
          <a:off x="4255435" y="15635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nl-BE" sz="1300" b="0" kern="1200" dirty="0"/>
            <a:t>Oude notebooks zijn beschikbaar voor het geval u Python 2-informatie nodig hebt.</a:t>
          </a:r>
          <a:endParaRPr lang="en-US" sz="1300" kern="1200" dirty="0"/>
        </a:p>
      </dsp:txBody>
      <dsp:txXfrm>
        <a:off x="4255435" y="1563583"/>
        <a:ext cx="1800000" cy="720000"/>
      </dsp:txXfrm>
    </dsp:sp>
    <dsp:sp modelId="{17574FB1-D975-4217-88DC-D3D67DE7D518}">
      <dsp:nvSpPr>
        <dsp:cNvPr id="0" name=""/>
        <dsp:cNvSpPr/>
      </dsp:nvSpPr>
      <dsp:spPr>
        <a:xfrm>
          <a:off x="6865435" y="48347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A92EC401-C5E1-4237-9898-577916DE8B1B}">
      <dsp:nvSpPr>
        <dsp:cNvPr id="0" name=""/>
        <dsp:cNvSpPr/>
      </dsp:nvSpPr>
      <dsp:spPr>
        <a:xfrm>
          <a:off x="6370435" y="15635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nl-BE" sz="1300" b="0" kern="1200" dirty="0"/>
            <a:t>Laten we beginnen met het installeren van Python 3!</a:t>
          </a:r>
          <a:endParaRPr lang="en-US" sz="1300" kern="1200" dirty="0"/>
        </a:p>
      </dsp:txBody>
      <dsp:txXfrm>
        <a:off x="6370435" y="1563583"/>
        <a:ext cx="180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2BADC-5D3A-4824-A675-9E5A65832A69}">
      <dsp:nvSpPr>
        <dsp:cNvPr id="0" name=""/>
        <dsp:cNvSpPr/>
      </dsp:nvSpPr>
      <dsp:spPr>
        <a:xfrm>
          <a:off x="1029" y="267123"/>
          <a:ext cx="3613038" cy="2294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A9337B6-6B05-4370-AA48-4E7530B3643A}">
      <dsp:nvSpPr>
        <dsp:cNvPr id="0" name=""/>
        <dsp:cNvSpPr/>
      </dsp:nvSpPr>
      <dsp:spPr>
        <a:xfrm>
          <a:off x="402478" y="648499"/>
          <a:ext cx="3613038" cy="22942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BE" sz="2300" kern="1200" dirty="0"/>
            <a:t>Voordat we iets installeren, is het belangrijk om een zeer snel overzicht te hebben van hoe te werken met de commandolijn tools.</a:t>
          </a:r>
          <a:endParaRPr lang="en-US" sz="2300" kern="1200" dirty="0"/>
        </a:p>
      </dsp:txBody>
      <dsp:txXfrm>
        <a:off x="469675" y="715696"/>
        <a:ext cx="3478644" cy="2159885"/>
      </dsp:txXfrm>
    </dsp:sp>
    <dsp:sp modelId="{819E35A1-2B78-439D-9528-CBD2FA6B52AE}">
      <dsp:nvSpPr>
        <dsp:cNvPr id="0" name=""/>
        <dsp:cNvSpPr/>
      </dsp:nvSpPr>
      <dsp:spPr>
        <a:xfrm>
          <a:off x="4416965" y="267123"/>
          <a:ext cx="3613038" cy="2294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0679DAC-6C6A-464C-AE49-A0A2D82DBB62}">
      <dsp:nvSpPr>
        <dsp:cNvPr id="0" name=""/>
        <dsp:cNvSpPr/>
      </dsp:nvSpPr>
      <dsp:spPr>
        <a:xfrm>
          <a:off x="4818414" y="648499"/>
          <a:ext cx="3613038" cy="22942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BE" sz="2300" kern="1200" dirty="0"/>
            <a:t>Hiermee kunt u programmatisch door de bestanden van uw computer beheren.</a:t>
          </a:r>
          <a:endParaRPr lang="en-US" sz="2300" kern="1200" dirty="0"/>
        </a:p>
      </dsp:txBody>
      <dsp:txXfrm>
        <a:off x="4885611" y="715696"/>
        <a:ext cx="3478644" cy="21598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3E625-A5C5-4B65-AB41-3D86B808D018}">
      <dsp:nvSpPr>
        <dsp:cNvPr id="0" name=""/>
        <dsp:cNvSpPr/>
      </dsp:nvSpPr>
      <dsp:spPr>
        <a:xfrm>
          <a:off x="0" y="44371"/>
          <a:ext cx="5345049" cy="1389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MacOS and Linux Users</a:t>
          </a:r>
        </a:p>
      </dsp:txBody>
      <dsp:txXfrm>
        <a:off x="67852" y="112223"/>
        <a:ext cx="5209345" cy="1254256"/>
      </dsp:txXfrm>
    </dsp:sp>
    <dsp:sp modelId="{AE50CB17-5814-4201-B59F-02C90451CFF1}">
      <dsp:nvSpPr>
        <dsp:cNvPr id="0" name=""/>
        <dsp:cNvSpPr/>
      </dsp:nvSpPr>
      <dsp:spPr>
        <a:xfrm>
          <a:off x="0" y="1538011"/>
          <a:ext cx="5345049" cy="1389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Jump to: </a:t>
          </a:r>
        </a:p>
      </dsp:txBody>
      <dsp:txXfrm>
        <a:off x="67852" y="1605863"/>
        <a:ext cx="5209345" cy="1254256"/>
      </dsp:txXfrm>
    </dsp:sp>
    <dsp:sp modelId="{76336DC3-6EFE-462E-B7AF-414822BB4EC0}">
      <dsp:nvSpPr>
        <dsp:cNvPr id="0" name=""/>
        <dsp:cNvSpPr/>
      </dsp:nvSpPr>
      <dsp:spPr>
        <a:xfrm>
          <a:off x="0" y="2927971"/>
          <a:ext cx="534504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705"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t>Windows Users</a:t>
          </a:r>
        </a:p>
      </dsp:txBody>
      <dsp:txXfrm>
        <a:off x="0" y="2927971"/>
        <a:ext cx="5345049" cy="596160"/>
      </dsp:txXfrm>
    </dsp:sp>
    <dsp:sp modelId="{68B0F0BF-9A46-400D-9EE1-C4F5FC42A9F5}">
      <dsp:nvSpPr>
        <dsp:cNvPr id="0" name=""/>
        <dsp:cNvSpPr/>
      </dsp:nvSpPr>
      <dsp:spPr>
        <a:xfrm>
          <a:off x="0" y="3524131"/>
          <a:ext cx="5345049" cy="1389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Jump to: </a:t>
          </a:r>
        </a:p>
      </dsp:txBody>
      <dsp:txXfrm>
        <a:off x="67852" y="3591983"/>
        <a:ext cx="5209345" cy="12542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A4775-2CA6-47B4-9524-96471C9F8CC7}" type="datetimeFigureOut">
              <a:rPr lang="LID4096" smtClean="0"/>
              <a:t>12/12/2022</a:t>
            </a:fld>
            <a:endParaRPr lang="LID4096"/>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BFA73-1E6A-41F0-9240-CFC22A2CF36F}" type="slidenum">
              <a:rPr lang="LID4096" smtClean="0"/>
              <a:t>‹#›</a:t>
            </a:fld>
            <a:endParaRPr lang="LID4096"/>
          </a:p>
        </p:txBody>
      </p:sp>
    </p:spTree>
    <p:extLst>
      <p:ext uri="{BB962C8B-B14F-4D97-AF65-F5344CB8AC3E}">
        <p14:creationId xmlns:p14="http://schemas.microsoft.com/office/powerpoint/2010/main" val="1298642409"/>
      </p:ext>
    </p:extLst>
  </p:cSld>
  <p:clrMap bg1="lt1" tx1="dk1" bg2="lt2" tx2="dk2" accent1="accent1" accent2="accent2" accent3="accent3" accent4="accent4" accent5="accent5" accent6="accent6" hlink="hlink" folHlink="folHlink"/>
  <p:notesStyle>
    <a:lvl1pPr marL="0" algn="l" defTabSz="1072866" rtl="0" eaLnBrk="1" latinLnBrk="0" hangingPunct="1">
      <a:defRPr sz="1408" kern="1200">
        <a:solidFill>
          <a:schemeClr val="tx1"/>
        </a:solidFill>
        <a:latin typeface="+mn-lt"/>
        <a:ea typeface="+mn-ea"/>
        <a:cs typeface="+mn-cs"/>
      </a:defRPr>
    </a:lvl1pPr>
    <a:lvl2pPr marL="536433" algn="l" defTabSz="1072866" rtl="0" eaLnBrk="1" latinLnBrk="0" hangingPunct="1">
      <a:defRPr sz="1408" kern="1200">
        <a:solidFill>
          <a:schemeClr val="tx1"/>
        </a:solidFill>
        <a:latin typeface="+mn-lt"/>
        <a:ea typeface="+mn-ea"/>
        <a:cs typeface="+mn-cs"/>
      </a:defRPr>
    </a:lvl2pPr>
    <a:lvl3pPr marL="1072866" algn="l" defTabSz="1072866" rtl="0" eaLnBrk="1" latinLnBrk="0" hangingPunct="1">
      <a:defRPr sz="1408" kern="1200">
        <a:solidFill>
          <a:schemeClr val="tx1"/>
        </a:solidFill>
        <a:latin typeface="+mn-lt"/>
        <a:ea typeface="+mn-ea"/>
        <a:cs typeface="+mn-cs"/>
      </a:defRPr>
    </a:lvl3pPr>
    <a:lvl4pPr marL="1609298" algn="l" defTabSz="1072866" rtl="0" eaLnBrk="1" latinLnBrk="0" hangingPunct="1">
      <a:defRPr sz="1408" kern="1200">
        <a:solidFill>
          <a:schemeClr val="tx1"/>
        </a:solidFill>
        <a:latin typeface="+mn-lt"/>
        <a:ea typeface="+mn-ea"/>
        <a:cs typeface="+mn-cs"/>
      </a:defRPr>
    </a:lvl4pPr>
    <a:lvl5pPr marL="2145731" algn="l" defTabSz="1072866" rtl="0" eaLnBrk="1" latinLnBrk="0" hangingPunct="1">
      <a:defRPr sz="1408" kern="1200">
        <a:solidFill>
          <a:schemeClr val="tx1"/>
        </a:solidFill>
        <a:latin typeface="+mn-lt"/>
        <a:ea typeface="+mn-ea"/>
        <a:cs typeface="+mn-cs"/>
      </a:defRPr>
    </a:lvl5pPr>
    <a:lvl6pPr marL="2682164" algn="l" defTabSz="1072866" rtl="0" eaLnBrk="1" latinLnBrk="0" hangingPunct="1">
      <a:defRPr sz="1408" kern="1200">
        <a:solidFill>
          <a:schemeClr val="tx1"/>
        </a:solidFill>
        <a:latin typeface="+mn-lt"/>
        <a:ea typeface="+mn-ea"/>
        <a:cs typeface="+mn-cs"/>
      </a:defRPr>
    </a:lvl6pPr>
    <a:lvl7pPr marL="3218597" algn="l" defTabSz="1072866" rtl="0" eaLnBrk="1" latinLnBrk="0" hangingPunct="1">
      <a:defRPr sz="1408" kern="1200">
        <a:solidFill>
          <a:schemeClr val="tx1"/>
        </a:solidFill>
        <a:latin typeface="+mn-lt"/>
        <a:ea typeface="+mn-ea"/>
        <a:cs typeface="+mn-cs"/>
      </a:defRPr>
    </a:lvl7pPr>
    <a:lvl8pPr marL="3755029" algn="l" defTabSz="1072866" rtl="0" eaLnBrk="1" latinLnBrk="0" hangingPunct="1">
      <a:defRPr sz="1408" kern="1200">
        <a:solidFill>
          <a:schemeClr val="tx1"/>
        </a:solidFill>
        <a:latin typeface="+mn-lt"/>
        <a:ea typeface="+mn-ea"/>
        <a:cs typeface="+mn-cs"/>
      </a:defRPr>
    </a:lvl8pPr>
    <a:lvl9pPr marL="4291462" algn="l" defTabSz="1072866" rtl="0" eaLnBrk="1" latinLnBrk="0" hangingPunct="1">
      <a:defRPr sz="14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marL="0" marR="0" lvl="0" indent="0" algn="r" defTabSz="1072866" rtl="0" eaLnBrk="1" fontAlgn="auto" latinLnBrk="0" hangingPunct="1">
              <a:lnSpc>
                <a:spcPct val="100000"/>
              </a:lnSpc>
              <a:spcBef>
                <a:spcPts val="0"/>
              </a:spcBef>
              <a:spcAft>
                <a:spcPts val="0"/>
              </a:spcAft>
              <a:buClrTx/>
              <a:buSzTx/>
              <a:buFontTx/>
              <a:buNone/>
              <a:tabLst/>
              <a:defRPr/>
            </a:pPr>
            <a:fld id="{0C3BFA73-1E6A-41F0-9240-CFC22A2CF36F}"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1072866" rtl="0" eaLnBrk="1" fontAlgn="auto" latinLnBrk="0" hangingPunct="1">
                <a:lnSpc>
                  <a:spcPct val="100000"/>
                </a:lnSpc>
                <a:spcBef>
                  <a:spcPts val="0"/>
                </a:spcBef>
                <a:spcAft>
                  <a:spcPts val="0"/>
                </a:spcAft>
                <a:buClrTx/>
                <a:buSzTx/>
                <a:buFontTx/>
                <a:buNone/>
                <a:tabLst/>
                <a:defRPr/>
              </a:pPr>
              <a:t>1</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863309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0C3BFA73-1E6A-41F0-9240-CFC22A2CF36F}" type="slidenum">
              <a:rPr lang="LID4096" smtClean="0"/>
              <a:t>21</a:t>
            </a:fld>
            <a:endParaRPr lang="LID4096"/>
          </a:p>
        </p:txBody>
      </p:sp>
    </p:spTree>
    <p:extLst>
      <p:ext uri="{BB962C8B-B14F-4D97-AF65-F5344CB8AC3E}">
        <p14:creationId xmlns:p14="http://schemas.microsoft.com/office/powerpoint/2010/main" val="243310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21ce34638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21ce3463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5" name="PlaceHolder 2"/>
          <p:cNvSpPr>
            <a:spLocks noGrp="1"/>
          </p:cNvSpPr>
          <p:nvPr>
            <p:ph/>
          </p:nvPr>
        </p:nvSpPr>
        <p:spPr>
          <a:xfrm>
            <a:off x="337740" y="153648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6" name="PlaceHolder 3"/>
          <p:cNvSpPr>
            <a:spLocks noGrp="1"/>
          </p:cNvSpPr>
          <p:nvPr>
            <p:ph/>
          </p:nvPr>
        </p:nvSpPr>
        <p:spPr>
          <a:xfrm>
            <a:off x="337740" y="391584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8"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9"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0" name="PlaceHolder 4"/>
          <p:cNvSpPr>
            <a:spLocks noGrp="1"/>
          </p:cNvSpPr>
          <p:nvPr>
            <p:ph/>
          </p:nvPr>
        </p:nvSpPr>
        <p:spPr>
          <a:xfrm>
            <a:off x="33774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1" name="PlaceHolder 5"/>
          <p:cNvSpPr>
            <a:spLocks noGrp="1"/>
          </p:cNvSpPr>
          <p:nvPr>
            <p:ph/>
          </p:nvPr>
        </p:nvSpPr>
        <p:spPr>
          <a:xfrm>
            <a:off x="506766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p:nvPr>
        </p:nvSpPr>
        <p:spPr>
          <a:xfrm>
            <a:off x="33774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4" name="PlaceHolder 3"/>
          <p:cNvSpPr>
            <a:spLocks noGrp="1"/>
          </p:cNvSpPr>
          <p:nvPr>
            <p:ph/>
          </p:nvPr>
        </p:nvSpPr>
        <p:spPr>
          <a:xfrm>
            <a:off x="345852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5" name="PlaceHolder 4"/>
          <p:cNvSpPr>
            <a:spLocks noGrp="1"/>
          </p:cNvSpPr>
          <p:nvPr>
            <p:ph/>
          </p:nvPr>
        </p:nvSpPr>
        <p:spPr>
          <a:xfrm>
            <a:off x="657930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6" name="PlaceHolder 5"/>
          <p:cNvSpPr>
            <a:spLocks noGrp="1"/>
          </p:cNvSpPr>
          <p:nvPr>
            <p:ph/>
          </p:nvPr>
        </p:nvSpPr>
        <p:spPr>
          <a:xfrm>
            <a:off x="33774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7" name="PlaceHolder 6"/>
          <p:cNvSpPr>
            <a:spLocks noGrp="1"/>
          </p:cNvSpPr>
          <p:nvPr>
            <p:ph/>
          </p:nvPr>
        </p:nvSpPr>
        <p:spPr>
          <a:xfrm>
            <a:off x="345852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8" name="PlaceHolder 7"/>
          <p:cNvSpPr>
            <a:spLocks noGrp="1"/>
          </p:cNvSpPr>
          <p:nvPr>
            <p:ph/>
          </p:nvPr>
        </p:nvSpPr>
        <p:spPr>
          <a:xfrm>
            <a:off x="657930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3" name="PlaceHolder 2"/>
          <p:cNvSpPr>
            <a:spLocks noGrp="1"/>
          </p:cNvSpPr>
          <p:nvPr>
            <p:ph type="subTitle"/>
          </p:nvPr>
        </p:nvSpPr>
        <p:spPr>
          <a:xfrm>
            <a:off x="337740" y="1536480"/>
            <a:ext cx="9230130" cy="45547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5" name="PlaceHolder 2"/>
          <p:cNvSpPr>
            <a:spLocks noGrp="1"/>
          </p:cNvSpPr>
          <p:nvPr>
            <p:ph/>
          </p:nvPr>
        </p:nvSpPr>
        <p:spPr>
          <a:xfrm>
            <a:off x="337740" y="1536480"/>
            <a:ext cx="923013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7" name="PlaceHolder 2"/>
          <p:cNvSpPr>
            <a:spLocks noGrp="1"/>
          </p:cNvSpPr>
          <p:nvPr>
            <p:ph/>
          </p:nvPr>
        </p:nvSpPr>
        <p:spPr>
          <a:xfrm>
            <a:off x="33774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8" name="PlaceHolder 3"/>
          <p:cNvSpPr>
            <a:spLocks noGrp="1"/>
          </p:cNvSpPr>
          <p:nvPr>
            <p:ph/>
          </p:nvPr>
        </p:nvSpPr>
        <p:spPr>
          <a:xfrm>
            <a:off x="506766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37740" y="593280"/>
            <a:ext cx="9230130" cy="35395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2"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3" name="PlaceHolder 3"/>
          <p:cNvSpPr>
            <a:spLocks noGrp="1"/>
          </p:cNvSpPr>
          <p:nvPr>
            <p:ph/>
          </p:nvPr>
        </p:nvSpPr>
        <p:spPr>
          <a:xfrm>
            <a:off x="506766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4" name="PlaceHolder 4"/>
          <p:cNvSpPr>
            <a:spLocks noGrp="1"/>
          </p:cNvSpPr>
          <p:nvPr>
            <p:ph/>
          </p:nvPr>
        </p:nvSpPr>
        <p:spPr>
          <a:xfrm>
            <a:off x="33774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337740" y="1536480"/>
            <a:ext cx="9230130" cy="45547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6" name="PlaceHolder 2"/>
          <p:cNvSpPr>
            <a:spLocks noGrp="1"/>
          </p:cNvSpPr>
          <p:nvPr>
            <p:ph/>
          </p:nvPr>
        </p:nvSpPr>
        <p:spPr>
          <a:xfrm>
            <a:off x="33774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7"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8" name="PlaceHolder 4"/>
          <p:cNvSpPr>
            <a:spLocks noGrp="1"/>
          </p:cNvSpPr>
          <p:nvPr>
            <p:ph/>
          </p:nvPr>
        </p:nvSpPr>
        <p:spPr>
          <a:xfrm>
            <a:off x="506766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0"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1"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2" name="PlaceHolder 4"/>
          <p:cNvSpPr>
            <a:spLocks noGrp="1"/>
          </p:cNvSpPr>
          <p:nvPr>
            <p:ph/>
          </p:nvPr>
        </p:nvSpPr>
        <p:spPr>
          <a:xfrm>
            <a:off x="337740" y="391584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4" name="PlaceHolder 2"/>
          <p:cNvSpPr>
            <a:spLocks noGrp="1"/>
          </p:cNvSpPr>
          <p:nvPr>
            <p:ph/>
          </p:nvPr>
        </p:nvSpPr>
        <p:spPr>
          <a:xfrm>
            <a:off x="337740" y="153648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5" name="PlaceHolder 3"/>
          <p:cNvSpPr>
            <a:spLocks noGrp="1"/>
          </p:cNvSpPr>
          <p:nvPr>
            <p:ph/>
          </p:nvPr>
        </p:nvSpPr>
        <p:spPr>
          <a:xfrm>
            <a:off x="337740" y="391584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7"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8"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9" name="PlaceHolder 4"/>
          <p:cNvSpPr>
            <a:spLocks noGrp="1"/>
          </p:cNvSpPr>
          <p:nvPr>
            <p:ph/>
          </p:nvPr>
        </p:nvSpPr>
        <p:spPr>
          <a:xfrm>
            <a:off x="33774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0" name="PlaceHolder 5"/>
          <p:cNvSpPr>
            <a:spLocks noGrp="1"/>
          </p:cNvSpPr>
          <p:nvPr>
            <p:ph/>
          </p:nvPr>
        </p:nvSpPr>
        <p:spPr>
          <a:xfrm>
            <a:off x="506766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72" name="PlaceHolder 2"/>
          <p:cNvSpPr>
            <a:spLocks noGrp="1"/>
          </p:cNvSpPr>
          <p:nvPr>
            <p:ph/>
          </p:nvPr>
        </p:nvSpPr>
        <p:spPr>
          <a:xfrm>
            <a:off x="33774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3" name="PlaceHolder 3"/>
          <p:cNvSpPr>
            <a:spLocks noGrp="1"/>
          </p:cNvSpPr>
          <p:nvPr>
            <p:ph/>
          </p:nvPr>
        </p:nvSpPr>
        <p:spPr>
          <a:xfrm>
            <a:off x="345852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4" name="PlaceHolder 4"/>
          <p:cNvSpPr>
            <a:spLocks noGrp="1"/>
          </p:cNvSpPr>
          <p:nvPr>
            <p:ph/>
          </p:nvPr>
        </p:nvSpPr>
        <p:spPr>
          <a:xfrm>
            <a:off x="657930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5" name="PlaceHolder 5"/>
          <p:cNvSpPr>
            <a:spLocks noGrp="1"/>
          </p:cNvSpPr>
          <p:nvPr>
            <p:ph/>
          </p:nvPr>
        </p:nvSpPr>
        <p:spPr>
          <a:xfrm>
            <a:off x="33774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6" name="PlaceHolder 6"/>
          <p:cNvSpPr>
            <a:spLocks noGrp="1"/>
          </p:cNvSpPr>
          <p:nvPr>
            <p:ph/>
          </p:nvPr>
        </p:nvSpPr>
        <p:spPr>
          <a:xfrm>
            <a:off x="345852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7" name="PlaceHolder 7"/>
          <p:cNvSpPr>
            <a:spLocks noGrp="1"/>
          </p:cNvSpPr>
          <p:nvPr>
            <p:ph/>
          </p:nvPr>
        </p:nvSpPr>
        <p:spPr>
          <a:xfrm>
            <a:off x="657930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7675" y="2867800"/>
            <a:ext cx="923065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9380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337740" y="1536480"/>
            <a:ext cx="9230130" cy="45547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3404600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37684" y="992767"/>
            <a:ext cx="923065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7675" y="3778833"/>
            <a:ext cx="923065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79043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7675" y="2867800"/>
            <a:ext cx="923065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4638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37675" y="593367"/>
            <a:ext cx="923065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37675" y="1536633"/>
            <a:ext cx="923065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1134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 name="PlaceHolder 2"/>
          <p:cNvSpPr>
            <a:spLocks noGrp="1"/>
          </p:cNvSpPr>
          <p:nvPr>
            <p:ph/>
          </p:nvPr>
        </p:nvSpPr>
        <p:spPr>
          <a:xfrm>
            <a:off x="337740" y="1536480"/>
            <a:ext cx="923013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37675" y="593367"/>
            <a:ext cx="923065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37675" y="1536633"/>
            <a:ext cx="4333225"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5235100" y="1536633"/>
            <a:ext cx="4333225"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8750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37675" y="593367"/>
            <a:ext cx="923065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18653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37675" y="740800"/>
            <a:ext cx="3042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37675" y="1852800"/>
            <a:ext cx="3042000" cy="4239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4440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531104" y="600200"/>
            <a:ext cx="689845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20958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953000" y="-167"/>
            <a:ext cx="4953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 name="Google Shape;37;p9"/>
          <p:cNvSpPr txBox="1">
            <a:spLocks noGrp="1"/>
          </p:cNvSpPr>
          <p:nvPr>
            <p:ph type="title"/>
          </p:nvPr>
        </p:nvSpPr>
        <p:spPr>
          <a:xfrm>
            <a:off x="287625" y="1644233"/>
            <a:ext cx="43823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87625" y="3737433"/>
            <a:ext cx="43823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5351125" y="965433"/>
            <a:ext cx="4156750" cy="4926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82147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37675" y="5640767"/>
            <a:ext cx="6498700" cy="806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02607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37675" y="1474833"/>
            <a:ext cx="923065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37675" y="4202967"/>
            <a:ext cx="9230650" cy="1734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5686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2301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p:nvPr>
        </p:nvSpPr>
        <p:spPr>
          <a:xfrm>
            <a:off x="33774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3"/>
          <p:cNvSpPr>
            <a:spLocks noGrp="1"/>
          </p:cNvSpPr>
          <p:nvPr>
            <p:ph/>
          </p:nvPr>
        </p:nvSpPr>
        <p:spPr>
          <a:xfrm>
            <a:off x="506766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37740" y="593280"/>
            <a:ext cx="9230130" cy="35395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 name="PlaceHolder 3"/>
          <p:cNvSpPr>
            <a:spLocks noGrp="1"/>
          </p:cNvSpPr>
          <p:nvPr>
            <p:ph/>
          </p:nvPr>
        </p:nvSpPr>
        <p:spPr>
          <a:xfrm>
            <a:off x="506766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 name="PlaceHolder 4"/>
          <p:cNvSpPr>
            <a:spLocks noGrp="1"/>
          </p:cNvSpPr>
          <p:nvPr>
            <p:ph/>
          </p:nvPr>
        </p:nvSpPr>
        <p:spPr>
          <a:xfrm>
            <a:off x="33774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7" name="PlaceHolder 2"/>
          <p:cNvSpPr>
            <a:spLocks noGrp="1"/>
          </p:cNvSpPr>
          <p:nvPr>
            <p:ph/>
          </p:nvPr>
        </p:nvSpPr>
        <p:spPr>
          <a:xfrm>
            <a:off x="33774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8"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9" name="PlaceHolder 4"/>
          <p:cNvSpPr>
            <a:spLocks noGrp="1"/>
          </p:cNvSpPr>
          <p:nvPr>
            <p:ph/>
          </p:nvPr>
        </p:nvSpPr>
        <p:spPr>
          <a:xfrm>
            <a:off x="506766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1"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2"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3" name="PlaceHolder 4"/>
          <p:cNvSpPr>
            <a:spLocks noGrp="1"/>
          </p:cNvSpPr>
          <p:nvPr>
            <p:ph/>
          </p:nvPr>
        </p:nvSpPr>
        <p:spPr>
          <a:xfrm>
            <a:off x="337740" y="391584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37740" y="992640"/>
            <a:ext cx="9230130" cy="2736480"/>
          </a:xfrm>
          <a:prstGeom prst="rect">
            <a:avLst/>
          </a:prstGeom>
          <a:noFill/>
          <a:ln w="0">
            <a:noFill/>
          </a:ln>
        </p:spPr>
        <p:txBody>
          <a:bodyPr tIns="91440" bIns="91440" anchor="b">
            <a:noAutofit/>
          </a:bodyPr>
          <a:lstStyle/>
          <a:p>
            <a:r>
              <a:rPr lang="en-US" sz="5200" b="0" strike="noStrike" spc="-1">
                <a:solidFill>
                  <a:srgbClr val="000000"/>
                </a:solidFill>
                <a:latin typeface="Arial"/>
              </a:rPr>
              <a:t>Click to edit the title text format</a:t>
            </a:r>
          </a:p>
        </p:txBody>
      </p:sp>
      <p:sp>
        <p:nvSpPr>
          <p:cNvPr id="4" name="PlaceHolder 2"/>
          <p:cNvSpPr>
            <a:spLocks noGrp="1"/>
          </p:cNvSpPr>
          <p:nvPr>
            <p:ph type="sldNum"/>
          </p:nvPr>
        </p:nvSpPr>
        <p:spPr>
          <a:xfrm>
            <a:off x="9178650" y="6217440"/>
            <a:ext cx="593970" cy="524160"/>
          </a:xfrm>
          <a:prstGeom prst="rect">
            <a:avLst/>
          </a:prstGeom>
          <a:noFill/>
          <a:ln w="0">
            <a:noFill/>
          </a:ln>
        </p:spPr>
        <p:txBody>
          <a:bodyPr tIns="91440" bIns="91440" anchor="ctr">
            <a:noAutofit/>
          </a:bodyPr>
          <a:lstStyle/>
          <a:p>
            <a:pPr algn="r">
              <a:tabLst>
                <a:tab pos="0" algn="l"/>
              </a:tabLst>
            </a:pPr>
            <a:fld id="{9392FA53-4967-409F-9A25-DD87DF885857}" type="slidenum">
              <a:rPr lang="en" sz="1000" spc="-1" smtClean="0">
                <a:solidFill>
                  <a:srgbClr val="595959"/>
                </a:solidFill>
                <a:ea typeface="Arial"/>
              </a:rPr>
              <a:pPr algn="r">
                <a:tabLst>
                  <a:tab pos="0" algn="l"/>
                </a:tabLst>
              </a:pPr>
              <a:t>‹#›</a:t>
            </a:fld>
            <a:endParaRPr lang="en-US" sz="1000" spc="-1">
              <a:latin typeface="Times New Roman"/>
            </a:endParaRPr>
          </a:p>
        </p:txBody>
      </p:sp>
      <p:sp>
        <p:nvSpPr>
          <p:cNvPr id="2" name="PlaceHolder 3"/>
          <p:cNvSpPr>
            <a:spLocks noGrp="1"/>
          </p:cNvSpPr>
          <p:nvPr>
            <p:ph type="body"/>
          </p:nvPr>
        </p:nvSpPr>
        <p:spPr>
          <a:xfrm>
            <a:off x="495300" y="1604640"/>
            <a:ext cx="891501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37740" y="593280"/>
            <a:ext cx="9230130" cy="763200"/>
          </a:xfrm>
          <a:prstGeom prst="rect">
            <a:avLst/>
          </a:prstGeom>
          <a:noFill/>
          <a:ln w="0">
            <a:noFill/>
          </a:ln>
        </p:spPr>
        <p:txBody>
          <a:bodyPr tIns="91440" bIns="91440" anchor="t">
            <a:noAutofit/>
          </a:bodyPr>
          <a:lstStyle/>
          <a:p>
            <a:r>
              <a:rPr lang="en-US" sz="2800" b="0" strike="noStrike" spc="-1">
                <a:solidFill>
                  <a:srgbClr val="000000"/>
                </a:solidFill>
                <a:latin typeface="Arial"/>
              </a:rPr>
              <a:t>Click to edit the title text format</a:t>
            </a:r>
          </a:p>
        </p:txBody>
      </p:sp>
      <p:sp>
        <p:nvSpPr>
          <p:cNvPr id="40" name="PlaceHolder 2"/>
          <p:cNvSpPr>
            <a:spLocks noGrp="1"/>
          </p:cNvSpPr>
          <p:nvPr>
            <p:ph type="body"/>
          </p:nvPr>
        </p:nvSpPr>
        <p:spPr>
          <a:xfrm>
            <a:off x="337740" y="1536480"/>
            <a:ext cx="9230130" cy="4554720"/>
          </a:xfrm>
          <a:prstGeom prst="rect">
            <a:avLst/>
          </a:prstGeom>
          <a:noFill/>
          <a:ln w="0">
            <a:noFill/>
          </a:ln>
        </p:spPr>
        <p:txBody>
          <a:bodyPr tIns="91440" bIns="91440" anchor="t">
            <a:no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41" name="PlaceHolder 3"/>
          <p:cNvSpPr>
            <a:spLocks noGrp="1"/>
          </p:cNvSpPr>
          <p:nvPr>
            <p:ph type="sldNum"/>
          </p:nvPr>
        </p:nvSpPr>
        <p:spPr>
          <a:xfrm>
            <a:off x="9178650" y="6217440"/>
            <a:ext cx="593970" cy="524160"/>
          </a:xfrm>
          <a:prstGeom prst="rect">
            <a:avLst/>
          </a:prstGeom>
          <a:noFill/>
          <a:ln w="0">
            <a:noFill/>
          </a:ln>
        </p:spPr>
        <p:txBody>
          <a:bodyPr tIns="91440" bIns="91440" anchor="ctr">
            <a:noAutofit/>
          </a:bodyPr>
          <a:lstStyle/>
          <a:p>
            <a:pPr algn="r">
              <a:tabLst>
                <a:tab pos="0" algn="l"/>
              </a:tabLst>
            </a:pPr>
            <a:fld id="{1EB33A03-4975-4AB0-AF86-2F1E8600E140}" type="slidenum">
              <a:rPr lang="en" sz="1000" spc="-1" smtClean="0">
                <a:solidFill>
                  <a:srgbClr val="595959"/>
                </a:solidFill>
                <a:ea typeface="Arial"/>
              </a:rPr>
              <a:pPr algn="r">
                <a:tabLst>
                  <a:tab pos="0" algn="l"/>
                </a:tabLst>
              </a:pPr>
              <a:t>‹#›</a:t>
            </a:fld>
            <a:endParaRPr lang="en-US" sz="1000" spc="-1">
              <a:latin typeface="Times New Roman"/>
            </a:endParaRPr>
          </a:p>
        </p:txBody>
      </p:sp>
    </p:spTree>
  </p:cSld>
  <p:clrMap bg1="lt1" tx1="dk1" bg2="lt2" tx2="dk2" accent1="accent1" accent2="accent2" accent3="accent3" accent4="accent4" accent5="accent5" accent6="accent6" hlink="hlink" folHlink="folHlink"/>
  <p:sldLayoutIdLst>
    <p:sldLayoutId id="2147483676"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37740" y="992640"/>
            <a:ext cx="9230130" cy="2736480"/>
          </a:xfrm>
          <a:prstGeom prst="rect">
            <a:avLst/>
          </a:prstGeom>
          <a:noFill/>
          <a:ln w="0">
            <a:noFill/>
          </a:ln>
        </p:spPr>
        <p:txBody>
          <a:bodyPr tIns="91440" bIns="91440" anchor="b">
            <a:noAutofit/>
          </a:bodyPr>
          <a:lstStyle/>
          <a:p>
            <a:r>
              <a:rPr lang="en-US" sz="5200" b="0" strike="noStrike" spc="-1">
                <a:solidFill>
                  <a:srgbClr val="000000"/>
                </a:solidFill>
                <a:latin typeface="Arial"/>
              </a:rPr>
              <a:t>Click to edit the title text format</a:t>
            </a:r>
          </a:p>
        </p:txBody>
      </p:sp>
      <p:sp>
        <p:nvSpPr>
          <p:cNvPr id="4" name="PlaceHolder 2"/>
          <p:cNvSpPr>
            <a:spLocks noGrp="1"/>
          </p:cNvSpPr>
          <p:nvPr>
            <p:ph type="sldNum"/>
          </p:nvPr>
        </p:nvSpPr>
        <p:spPr>
          <a:xfrm>
            <a:off x="9178650" y="6217440"/>
            <a:ext cx="593970" cy="524160"/>
          </a:xfrm>
          <a:prstGeom prst="rect">
            <a:avLst/>
          </a:prstGeom>
          <a:noFill/>
          <a:ln w="0">
            <a:noFill/>
          </a:ln>
        </p:spPr>
        <p:txBody>
          <a:bodyPr tIns="91440" bIns="91440" anchor="ctr">
            <a:noAutofit/>
          </a:bodyPr>
          <a:lstStyle/>
          <a:p>
            <a:pPr algn="r">
              <a:tabLst>
                <a:tab pos="0" algn="l"/>
              </a:tabLst>
            </a:pPr>
            <a:fld id="{9392FA53-4967-409F-9A25-DD87DF885857}" type="slidenum">
              <a:rPr lang="en" sz="1000" spc="-1" smtClean="0">
                <a:solidFill>
                  <a:srgbClr val="595959"/>
                </a:solidFill>
                <a:ea typeface="Arial"/>
              </a:rPr>
              <a:pPr algn="r">
                <a:tabLst>
                  <a:tab pos="0" algn="l"/>
                </a:tabLst>
              </a:pPr>
              <a:t>‹#›</a:t>
            </a:fld>
            <a:endParaRPr lang="en-US" sz="1000" spc="-1">
              <a:latin typeface="Times New Roman"/>
            </a:endParaRPr>
          </a:p>
        </p:txBody>
      </p:sp>
      <p:sp>
        <p:nvSpPr>
          <p:cNvPr id="2" name="PlaceHolder 3"/>
          <p:cNvSpPr>
            <a:spLocks noGrp="1"/>
          </p:cNvSpPr>
          <p:nvPr>
            <p:ph type="body"/>
          </p:nvPr>
        </p:nvSpPr>
        <p:spPr>
          <a:xfrm>
            <a:off x="495300" y="1604640"/>
            <a:ext cx="891501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extLst>
      <p:ext uri="{BB962C8B-B14F-4D97-AF65-F5344CB8AC3E}">
        <p14:creationId xmlns:p14="http://schemas.microsoft.com/office/powerpoint/2010/main" val="1711548460"/>
      </p:ext>
    </p:extLst>
  </p:cSld>
  <p:clrMap bg1="lt1" tx1="dk1" bg2="lt2" tx2="dk2" accent1="accent1" accent2="accent2" accent3="accent3" accent4="accent4" accent5="accent5" accent6="accent6" hlink="hlink" folHlink="folHlink"/>
  <p:sldLayoutIdLst>
    <p:sldLayoutId id="2147483662" r:id="rId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7675" y="593367"/>
            <a:ext cx="923065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37675" y="1536633"/>
            <a:ext cx="923065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9178496" y="6217623"/>
            <a:ext cx="594425"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2392735"/>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hyperlink" Target="https://coursedrive.org/python-3-programming-beginner-to-pro-masterclas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pO9EU6IesFw" TargetMode="External"/><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5.svg"/><Relationship Id="rId7" Type="http://schemas.openxmlformats.org/officeDocument/2006/relationships/diagramQuickStyle" Target="../diagrams/quickStyle5.xml"/><Relationship Id="rId2"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3.png"/><Relationship Id="rId4" Type="http://schemas.openxmlformats.org/officeDocument/2006/relationships/image" Target="../media/image2.pn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6.xml"/><Relationship Id="rId7" Type="http://schemas.openxmlformats.org/officeDocument/2006/relationships/image" Target="../media/image2.png"/><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8.xml"/><Relationship Id="rId7" Type="http://schemas.openxmlformats.org/officeDocument/2006/relationships/image" Target="../media/image44.png"/><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54.sv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hyperlink" Target="https://www.actuaries.digital/2016/07/28/dat203x-data-science-and-machine-learning/" TargetMode="External"/><Relationship Id="rId2" Type="http://schemas.openxmlformats.org/officeDocument/2006/relationships/image" Target="../media/image57.jp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technofaq.org/posts/2021/04/why-is-hiring-a-website-design-company-in-armidale-a-wise-option/" TargetMode="External"/><Relationship Id="rId2" Type="http://schemas.openxmlformats.org/officeDocument/2006/relationships/image" Target="../media/image58.jpe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png"/><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9.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9.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hyperlink" Target="https://www.flickr.com/photos/wwworks/4759535970" TargetMode="External"/><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1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72866" rtl="0" eaLnBrk="1" fontAlgn="auto" latinLnBrk="0" hangingPunct="1">
              <a:lnSpc>
                <a:spcPct val="100000"/>
              </a:lnSpc>
              <a:spcBef>
                <a:spcPts val="0"/>
              </a:spcBef>
              <a:spcAft>
                <a:spcPts val="0"/>
              </a:spcAft>
              <a:buClrTx/>
              <a:buSzTx/>
              <a:buFontTx/>
              <a:buNone/>
              <a:tabLst/>
              <a:defRPr/>
            </a:pPr>
            <a:endParaRPr kumimoji="0" lang="en-US" sz="2112" b="0" i="0" u="none" strike="noStrike" kern="1200" cap="none" spc="0" normalizeH="0" baseline="0" noProof="0">
              <a:ln>
                <a:noFill/>
              </a:ln>
              <a:solidFill>
                <a:prstClr val="white"/>
              </a:solidFill>
              <a:effectLst/>
              <a:uLnTx/>
              <a:uFillTx/>
              <a:latin typeface="Arial"/>
              <a:sym typeface="Arial"/>
            </a:endParaRPr>
          </a:p>
        </p:txBody>
      </p:sp>
      <p:pic>
        <p:nvPicPr>
          <p:cNvPr id="5" name="Picture 4" descr="Graphical user interface, website&#10;&#10;Description automatically generated">
            <a:extLst>
              <a:ext uri="{FF2B5EF4-FFF2-40B4-BE49-F238E27FC236}">
                <a16:creationId xmlns:a16="http://schemas.microsoft.com/office/drawing/2014/main" id="{C8556B55-4B5E-4692-B31A-BB803512FFA2}"/>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750"/>
          <a:stretch/>
        </p:blipFill>
        <p:spPr>
          <a:xfrm>
            <a:off x="1" y="10"/>
            <a:ext cx="9905998" cy="6857990"/>
          </a:xfrm>
          <a:prstGeom prst="rect">
            <a:avLst/>
          </a:prstGeom>
        </p:spPr>
      </p:pic>
      <p:sp>
        <p:nvSpPr>
          <p:cNvPr id="78" name="PlaceHolder 1"/>
          <p:cNvSpPr>
            <a:spLocks noGrp="1"/>
          </p:cNvSpPr>
          <p:nvPr>
            <p:ph type="title"/>
          </p:nvPr>
        </p:nvSpPr>
        <p:spPr>
          <a:xfrm>
            <a:off x="1002840" y="714505"/>
            <a:ext cx="7673156" cy="3792016"/>
          </a:xfrm>
          <a:prstGeom prst="rect">
            <a:avLst/>
          </a:prstGeom>
        </p:spPr>
        <p:txBody>
          <a:bodyPr vert="horz" lIns="91440" tIns="45720" rIns="91440" bIns="45720" rtlCol="0" anchor="b">
            <a:normAutofit/>
          </a:bodyPr>
          <a:lstStyle/>
          <a:p>
            <a:pPr algn="ctr">
              <a:tabLst>
                <a:tab pos="0" algn="l"/>
              </a:tabLst>
            </a:pPr>
            <a:r>
              <a:rPr lang="en-US" sz="6000" b="1" kern="1200" spc="-1" dirty="0">
                <a:solidFill>
                  <a:schemeClr val="tx1"/>
                </a:solidFill>
                <a:latin typeface="+mj-lt"/>
                <a:ea typeface="+mj-ea"/>
                <a:cs typeface="+mj-cs"/>
              </a:rPr>
              <a:t>Python Fundamentals</a:t>
            </a:r>
            <a:endParaRPr lang="en-US" sz="6000" kern="1200" spc="-1" dirty="0">
              <a:solidFill>
                <a:schemeClr val="tx1"/>
              </a:solidFill>
              <a:latin typeface="+mj-lt"/>
              <a:ea typeface="+mj-ea"/>
              <a:cs typeface="+mj-cs"/>
            </a:endParaRPr>
          </a:p>
        </p:txBody>
      </p:sp>
      <p:sp>
        <p:nvSpPr>
          <p:cNvPr id="79" name="PlaceHolder 2"/>
          <p:cNvSpPr>
            <a:spLocks noGrp="1"/>
          </p:cNvSpPr>
          <p:nvPr>
            <p:ph type="subTitle"/>
          </p:nvPr>
        </p:nvSpPr>
        <p:spPr>
          <a:xfrm>
            <a:off x="3639313" y="4568283"/>
            <a:ext cx="3346704" cy="785251"/>
          </a:xfrm>
          <a:prstGeom prst="rect">
            <a:avLst/>
          </a:prstGeom>
        </p:spPr>
        <p:txBody>
          <a:bodyPr vert="horz" lIns="91440" tIns="45720" rIns="91440" bIns="45720" rtlCol="0">
            <a:normAutofit/>
          </a:bodyPr>
          <a:lstStyle/>
          <a:p>
            <a:pPr>
              <a:spcBef>
                <a:spcPts val="1000"/>
              </a:spcBef>
            </a:pPr>
            <a:r>
              <a:rPr lang="en-US" sz="2400" kern="1200" spc="-1" dirty="0">
                <a:solidFill>
                  <a:schemeClr val="tx1"/>
                </a:solidFill>
                <a:latin typeface="+mn-lt"/>
                <a:ea typeface="+mn-ea"/>
                <a:cs typeface="+mn-cs"/>
              </a:rPr>
              <a:t>By Yilmaz Mustafa</a:t>
            </a:r>
          </a:p>
        </p:txBody>
      </p:sp>
      <p:sp>
        <p:nvSpPr>
          <p:cNvPr id="115"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2581" y="2245586"/>
            <a:ext cx="1026112"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072866" rtl="0" eaLnBrk="1" fontAlgn="auto" latinLnBrk="0" hangingPunct="1">
              <a:lnSpc>
                <a:spcPct val="100000"/>
              </a:lnSpc>
              <a:spcBef>
                <a:spcPts val="0"/>
              </a:spcBef>
              <a:spcAft>
                <a:spcPts val="0"/>
              </a:spcAft>
              <a:buClrTx/>
              <a:buSzTx/>
              <a:buFontTx/>
              <a:buNone/>
              <a:tabLst/>
              <a:defRPr/>
            </a:pPr>
            <a:endParaRPr kumimoji="0" lang="en-US" sz="2112" b="0" i="0" u="none" strike="noStrike" kern="1200" cap="none" spc="0" normalizeH="0" baseline="0" noProof="0" dirty="0">
              <a:ln>
                <a:noFill/>
              </a:ln>
              <a:solidFill>
                <a:prstClr val="white"/>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58F407F2-9F0D-4CB8-A316-2D93C736B7A6}"/>
              </a:ext>
            </a:extLst>
          </p:cNvPr>
          <p:cNvPicPr>
            <a:picLocks noChangeAspect="1"/>
          </p:cNvPicPr>
          <p:nvPr/>
        </p:nvPicPr>
        <p:blipFill rotWithShape="1">
          <a:blip r:embed="rId5"/>
          <a:srcRect l="4022" r="4018" b="-5"/>
          <a:stretch/>
        </p:blipFill>
        <p:spPr>
          <a:xfrm>
            <a:off x="8549640" y="5397114"/>
            <a:ext cx="1060704" cy="1153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7"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07385" y="1825453"/>
            <a:ext cx="64926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072866" rtl="0" eaLnBrk="1" fontAlgn="auto" latinLnBrk="0" hangingPunct="1">
              <a:lnSpc>
                <a:spcPct val="100000"/>
              </a:lnSpc>
              <a:spcBef>
                <a:spcPts val="0"/>
              </a:spcBef>
              <a:spcAft>
                <a:spcPts val="0"/>
              </a:spcAft>
              <a:buClrTx/>
              <a:buSzTx/>
              <a:buFontTx/>
              <a:buNone/>
              <a:tabLst/>
              <a:defRPr/>
            </a:pPr>
            <a:endParaRPr kumimoji="0" lang="en-US" sz="2112" b="0" i="0" u="none" strike="noStrike" kern="120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3487596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Rectangle 10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PlaceHolder 1"/>
          <p:cNvSpPr>
            <a:spLocks noGrp="1"/>
          </p:cNvSpPr>
          <p:nvPr>
            <p:ph type="title"/>
          </p:nvPr>
        </p:nvSpPr>
        <p:spPr>
          <a:xfrm>
            <a:off x="522816" y="906950"/>
            <a:ext cx="5607220" cy="1135737"/>
          </a:xfrm>
          <a:prstGeom prst="rect">
            <a:avLst/>
          </a:prstGeom>
        </p:spPr>
        <p:txBody>
          <a:bodyPr lIns="0" tIns="91440" rIns="0" bIns="91440">
            <a:normAutofit/>
          </a:bodyPr>
          <a:lstStyle/>
          <a:p>
            <a:pPr>
              <a:tabLst>
                <a:tab pos="0" algn="l"/>
              </a:tabLst>
            </a:pPr>
            <a:r>
              <a:rPr lang="nl-BE" sz="3200" spc="-1" dirty="0">
                <a:latin typeface="Montserrat"/>
                <a:ea typeface="Montserrat"/>
              </a:rPr>
              <a:t>Chatkanaal voor studenten</a:t>
            </a:r>
            <a:endParaRPr lang="en-US" sz="3200" spc="-1" dirty="0">
              <a:latin typeface="Arial"/>
            </a:endParaRPr>
          </a:p>
        </p:txBody>
      </p:sp>
      <p:grpSp>
        <p:nvGrpSpPr>
          <p:cNvPr id="121" name="Group 106">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4460" y="0"/>
            <a:ext cx="891540" cy="1097280"/>
            <a:chOff x="11094720" y="0"/>
            <a:chExt cx="1097280" cy="1097280"/>
          </a:xfrm>
        </p:grpSpPr>
        <p:sp>
          <p:nvSpPr>
            <p:cNvPr id="108" name="Isosceles Triangle 10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PlaceHolder 2"/>
          <p:cNvSpPr>
            <a:spLocks noGrp="1"/>
          </p:cNvSpPr>
          <p:nvPr>
            <p:ph/>
          </p:nvPr>
        </p:nvSpPr>
        <p:spPr>
          <a:xfrm>
            <a:off x="522816" y="1782981"/>
            <a:ext cx="5823120" cy="3173067"/>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800" spc="-1" dirty="0">
                <a:latin typeface="Montserrat"/>
                <a:ea typeface="Montserrat"/>
              </a:rPr>
              <a:t>Gebruik de MS Teams-app om ons chatkanaal te bekijken. 
De MS Teams-kanaalberichten bevatten ook een link naar een sessie-opname.
</a:t>
            </a:r>
            <a:r>
              <a:rPr lang="nl-BE" sz="1800" spc="-1" dirty="0">
                <a:solidFill>
                  <a:srgbClr val="434343"/>
                </a:solidFill>
                <a:latin typeface="Montserrat"/>
                <a:ea typeface="Montserrat"/>
              </a:rPr>
              <a:t>Vergeet niet dat het doel van het chatkanaal is om studenten in contact te brengen met andere studenten en instructeurs.
Technische vragen met betrekking tot cursusmateriaal zijn het meest geschikt voor het vragenkanaal.</a:t>
            </a:r>
            <a:endParaRPr lang="en-US" sz="1800" spc="-1" dirty="0">
              <a:solidFill>
                <a:srgbClr val="000000"/>
              </a:solidFill>
              <a:latin typeface="Arial"/>
            </a:endParaRPr>
          </a:p>
        </p:txBody>
      </p:sp>
      <p:pic>
        <p:nvPicPr>
          <p:cNvPr id="3" name="Graphic 2" descr="Chat outline">
            <a:extLst>
              <a:ext uri="{FF2B5EF4-FFF2-40B4-BE49-F238E27FC236}">
                <a16:creationId xmlns:a16="http://schemas.microsoft.com/office/drawing/2014/main" id="{0F344C92-7B2D-4E03-8ABB-29532C8CE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7394" y="713127"/>
            <a:ext cx="2635439" cy="2635439"/>
          </a:xfrm>
          <a:prstGeom prst="rect">
            <a:avLst/>
          </a:prstGeom>
        </p:spPr>
      </p:pic>
      <p:sp>
        <p:nvSpPr>
          <p:cNvPr id="111" name="Isosceles Triangle 1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6828" y="5198325"/>
            <a:ext cx="2017580" cy="82392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2159" y="5774231"/>
            <a:ext cx="485578" cy="39453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03D4D6-505B-4319-80F1-62E536AE33A9}"/>
              </a:ext>
            </a:extLst>
          </p:cNvPr>
          <p:cNvPicPr>
            <a:picLocks noChangeAspect="1"/>
          </p:cNvPicPr>
          <p:nvPr/>
        </p:nvPicPr>
        <p:blipFill rotWithShape="1">
          <a:blip r:embed="rId4"/>
          <a:srcRect t="8686" b="7718"/>
          <a:stretch/>
        </p:blipFill>
        <p:spPr>
          <a:xfrm>
            <a:off x="6597394" y="3509433"/>
            <a:ext cx="2785789" cy="2328808"/>
          </a:xfrm>
          <a:prstGeom prst="rect">
            <a:avLst/>
          </a:prstGeom>
          <a:solidFill>
            <a:srgbClr val="FFFFFF">
              <a:shade val="85000"/>
            </a:srgbClr>
          </a:solidFill>
        </p:spPr>
      </p:pic>
      <p:pic>
        <p:nvPicPr>
          <p:cNvPr id="12" name="Picture 6">
            <a:extLst>
              <a:ext uri="{FF2B5EF4-FFF2-40B4-BE49-F238E27FC236}">
                <a16:creationId xmlns:a16="http://schemas.microsoft.com/office/drawing/2014/main" id="{8F5395B5-408D-4B36-A80B-4E3CFFC79E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C93E2B6-AEBA-4E41-B8D4-FA083368AA1E}"/>
              </a:ext>
            </a:extLst>
          </p:cNvPr>
          <p:cNvPicPr>
            <a:picLocks noChangeAspect="1"/>
          </p:cNvPicPr>
          <p:nvPr/>
        </p:nvPicPr>
        <p:blipFill>
          <a:blip r:embed="rId4"/>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Google Shape;69;p15">
            <a:extLst>
              <a:ext uri="{FF2B5EF4-FFF2-40B4-BE49-F238E27FC236}">
                <a16:creationId xmlns:a16="http://schemas.microsoft.com/office/drawing/2014/main" id="{CFFB1373-4A0C-4136-99E5-9C88647E3577}"/>
              </a:ext>
            </a:extLst>
          </p:cNvPr>
          <p:cNvSpPr txBox="1">
            <a:spLocks/>
          </p:cNvSpPr>
          <p:nvPr/>
        </p:nvSpPr>
        <p:spPr>
          <a:xfrm>
            <a:off x="5752951" y="222813"/>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sword, weapon, player&#10;&#10;Description automatically generated">
            <a:extLst>
              <a:ext uri="{FF2B5EF4-FFF2-40B4-BE49-F238E27FC236}">
                <a16:creationId xmlns:a16="http://schemas.microsoft.com/office/drawing/2014/main" id="{AA0CCA56-2CF6-4FF2-B7B5-7B24EEC02C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381000" y="884682"/>
            <a:ext cx="9144000" cy="5143500"/>
          </a:xfrm>
          <a:prstGeom prst="rect">
            <a:avLst/>
          </a:prstGeom>
        </p:spPr>
      </p:pic>
      <p:sp>
        <p:nvSpPr>
          <p:cNvPr id="127" name="Freeform: Shape 126">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1" y="387510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PlaceHolder 1"/>
          <p:cNvSpPr>
            <a:spLocks noGrp="1"/>
          </p:cNvSpPr>
          <p:nvPr>
            <p:ph type="title"/>
          </p:nvPr>
        </p:nvSpPr>
        <p:spPr>
          <a:xfrm>
            <a:off x="1011936" y="4007145"/>
            <a:ext cx="6642044" cy="1002620"/>
          </a:xfrm>
          <a:prstGeom prst="rect">
            <a:avLst/>
          </a:prstGeom>
        </p:spPr>
        <p:txBody>
          <a:bodyPr vert="horz" lIns="91440" tIns="45720" rIns="91440" bIns="45720" rtlCol="0" anchor="b">
            <a:normAutofit/>
          </a:bodyPr>
          <a:lstStyle/>
          <a:p>
            <a:pPr>
              <a:tabLst>
                <a:tab pos="0" algn="l"/>
              </a:tabLst>
            </a:pPr>
            <a:r>
              <a:rPr lang="en-US" sz="4100" b="1" spc="-1">
                <a:solidFill>
                  <a:srgbClr val="FFFFFF"/>
                </a:solidFill>
              </a:rPr>
              <a:t>Python 2 VS Python 3</a:t>
            </a:r>
            <a:endParaRPr lang="en-US" sz="4100" spc="-1">
              <a:solidFill>
                <a:srgbClr val="FFFFFF"/>
              </a:solidFill>
            </a:endParaRPr>
          </a:p>
        </p:txBody>
      </p:sp>
      <p:pic>
        <p:nvPicPr>
          <p:cNvPr id="6" name="Picture 6">
            <a:extLst>
              <a:ext uri="{FF2B5EF4-FFF2-40B4-BE49-F238E27FC236}">
                <a16:creationId xmlns:a16="http://schemas.microsoft.com/office/drawing/2014/main" id="{78C8C0F0-87F5-4BD8-98C6-2E40CBDBD7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EE40A25-ADC9-4E5E-95C0-4D3B20EC7076}"/>
              </a:ext>
            </a:extLst>
          </p:cNvPr>
          <p:cNvPicPr>
            <a:picLocks noChangeAspect="1"/>
          </p:cNvPicPr>
          <p:nvPr/>
        </p:nvPicPr>
        <p:blipFill>
          <a:blip r:embed="rId5"/>
          <a:stretch>
            <a:fillRect/>
          </a:stretch>
        </p:blipFill>
        <p:spPr>
          <a:xfrm>
            <a:off x="317513" y="222813"/>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Google Shape;69;p15">
            <a:extLst>
              <a:ext uri="{FF2B5EF4-FFF2-40B4-BE49-F238E27FC236}">
                <a16:creationId xmlns:a16="http://schemas.microsoft.com/office/drawing/2014/main" id="{78AC0282-8E2E-45BC-99EE-B8FA3EFA3FC3}"/>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laceHolder 1"/>
          <p:cNvSpPr>
            <a:spLocks noGrp="1"/>
          </p:cNvSpPr>
          <p:nvPr>
            <p:ph type="title"/>
          </p:nvPr>
        </p:nvSpPr>
        <p:spPr>
          <a:xfrm>
            <a:off x="832104" y="502920"/>
            <a:ext cx="4869180" cy="932688"/>
          </a:xfrm>
          <a:prstGeom prst="rect">
            <a:avLst/>
          </a:prstGeom>
        </p:spPr>
        <p:txBody>
          <a:bodyPr lIns="0" tIns="91440" rIns="0" bIns="91440" anchor="b">
            <a:normAutofit/>
          </a:bodyPr>
          <a:lstStyle/>
          <a:p>
            <a:pPr algn="ctr">
              <a:tabLst>
                <a:tab pos="0" algn="l"/>
              </a:tabLst>
            </a:pPr>
            <a:r>
              <a:rPr lang="en" sz="4900" spc="-1" dirty="0">
                <a:latin typeface="Montserrat"/>
              </a:rPr>
              <a:t>Welk versie?</a:t>
            </a:r>
            <a:endParaRPr lang="en-US" sz="4900" spc="-1" dirty="0">
              <a:latin typeface="Arial"/>
            </a:endParaRPr>
          </a:p>
        </p:txBody>
      </p:sp>
      <p:sp>
        <p:nvSpPr>
          <p:cNvPr id="1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8" y="2395728"/>
            <a:ext cx="3447916" cy="18288"/>
          </a:xfrm>
          <a:custGeom>
            <a:avLst/>
            <a:gdLst>
              <a:gd name="connsiteX0" fmla="*/ 0 w 3447916"/>
              <a:gd name="connsiteY0" fmla="*/ 0 h 18288"/>
              <a:gd name="connsiteX1" fmla="*/ 689583 w 3447916"/>
              <a:gd name="connsiteY1" fmla="*/ 0 h 18288"/>
              <a:gd name="connsiteX2" fmla="*/ 1379166 w 3447916"/>
              <a:gd name="connsiteY2" fmla="*/ 0 h 18288"/>
              <a:gd name="connsiteX3" fmla="*/ 2068750 w 3447916"/>
              <a:gd name="connsiteY3" fmla="*/ 0 h 18288"/>
              <a:gd name="connsiteX4" fmla="*/ 2689374 w 3447916"/>
              <a:gd name="connsiteY4" fmla="*/ 0 h 18288"/>
              <a:gd name="connsiteX5" fmla="*/ 3447916 w 3447916"/>
              <a:gd name="connsiteY5" fmla="*/ 0 h 18288"/>
              <a:gd name="connsiteX6" fmla="*/ 3447916 w 3447916"/>
              <a:gd name="connsiteY6" fmla="*/ 18288 h 18288"/>
              <a:gd name="connsiteX7" fmla="*/ 2827291 w 3447916"/>
              <a:gd name="connsiteY7" fmla="*/ 18288 h 18288"/>
              <a:gd name="connsiteX8" fmla="*/ 2241145 w 3447916"/>
              <a:gd name="connsiteY8" fmla="*/ 18288 h 18288"/>
              <a:gd name="connsiteX9" fmla="*/ 1551562 w 3447916"/>
              <a:gd name="connsiteY9" fmla="*/ 18288 h 18288"/>
              <a:gd name="connsiteX10" fmla="*/ 930937 w 3447916"/>
              <a:gd name="connsiteY10" fmla="*/ 18288 h 18288"/>
              <a:gd name="connsiteX11" fmla="*/ 0 w 3447916"/>
              <a:gd name="connsiteY11" fmla="*/ 18288 h 18288"/>
              <a:gd name="connsiteX12" fmla="*/ 0 w 3447916"/>
              <a:gd name="connsiteY12" fmla="*/ 0 h 18288"/>
              <a:gd name="connsiteX0" fmla="*/ 0 w 3447916"/>
              <a:gd name="connsiteY0" fmla="*/ 0 h 18288"/>
              <a:gd name="connsiteX1" fmla="*/ 620625 w 3447916"/>
              <a:gd name="connsiteY1" fmla="*/ 0 h 18288"/>
              <a:gd name="connsiteX2" fmla="*/ 1206771 w 3447916"/>
              <a:gd name="connsiteY2" fmla="*/ 0 h 18288"/>
              <a:gd name="connsiteX3" fmla="*/ 1827395 w 3447916"/>
              <a:gd name="connsiteY3" fmla="*/ 0 h 18288"/>
              <a:gd name="connsiteX4" fmla="*/ 2516979 w 3447916"/>
              <a:gd name="connsiteY4" fmla="*/ 0 h 18288"/>
              <a:gd name="connsiteX5" fmla="*/ 3447916 w 3447916"/>
              <a:gd name="connsiteY5" fmla="*/ 0 h 18288"/>
              <a:gd name="connsiteX6" fmla="*/ 3447916 w 3447916"/>
              <a:gd name="connsiteY6" fmla="*/ 18288 h 18288"/>
              <a:gd name="connsiteX7" fmla="*/ 2758333 w 3447916"/>
              <a:gd name="connsiteY7" fmla="*/ 18288 h 18288"/>
              <a:gd name="connsiteX8" fmla="*/ 1999791 w 3447916"/>
              <a:gd name="connsiteY8" fmla="*/ 18288 h 18288"/>
              <a:gd name="connsiteX9" fmla="*/ 1413646 w 3447916"/>
              <a:gd name="connsiteY9" fmla="*/ 18288 h 18288"/>
              <a:gd name="connsiteX10" fmla="*/ 655104 w 3447916"/>
              <a:gd name="connsiteY10" fmla="*/ 18288 h 18288"/>
              <a:gd name="connsiteX11" fmla="*/ 0 w 3447916"/>
              <a:gd name="connsiteY11" fmla="*/ 18288 h 18288"/>
              <a:gd name="connsiteX12" fmla="*/ 0 w 3447916"/>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7916" h="18288" fill="none" extrusionOk="0">
                <a:moveTo>
                  <a:pt x="0" y="0"/>
                </a:moveTo>
                <a:cubicBezTo>
                  <a:pt x="167525" y="-25997"/>
                  <a:pt x="401319" y="29510"/>
                  <a:pt x="689583" y="0"/>
                </a:cubicBezTo>
                <a:cubicBezTo>
                  <a:pt x="991610" y="-2627"/>
                  <a:pt x="1046538" y="17144"/>
                  <a:pt x="1379166" y="0"/>
                </a:cubicBezTo>
                <a:cubicBezTo>
                  <a:pt x="1699672" y="-51152"/>
                  <a:pt x="1912958" y="13462"/>
                  <a:pt x="2068750" y="0"/>
                </a:cubicBezTo>
                <a:cubicBezTo>
                  <a:pt x="2224698" y="-58059"/>
                  <a:pt x="2363805" y="28161"/>
                  <a:pt x="2689374" y="0"/>
                </a:cubicBezTo>
                <a:cubicBezTo>
                  <a:pt x="2979421" y="7444"/>
                  <a:pt x="3141789" y="-40533"/>
                  <a:pt x="3447916" y="0"/>
                </a:cubicBezTo>
                <a:cubicBezTo>
                  <a:pt x="3447882" y="4844"/>
                  <a:pt x="3447506" y="11009"/>
                  <a:pt x="3447916" y="18288"/>
                </a:cubicBezTo>
                <a:cubicBezTo>
                  <a:pt x="3255069" y="35026"/>
                  <a:pt x="2946432" y="20032"/>
                  <a:pt x="2827291" y="18288"/>
                </a:cubicBezTo>
                <a:cubicBezTo>
                  <a:pt x="2687425" y="-23401"/>
                  <a:pt x="2410759" y="16525"/>
                  <a:pt x="2241145" y="18288"/>
                </a:cubicBezTo>
                <a:cubicBezTo>
                  <a:pt x="2077369" y="-13191"/>
                  <a:pt x="1829469" y="2860"/>
                  <a:pt x="1551562" y="18288"/>
                </a:cubicBezTo>
                <a:cubicBezTo>
                  <a:pt x="1281853" y="10870"/>
                  <a:pt x="1185371" y="44483"/>
                  <a:pt x="930937" y="18288"/>
                </a:cubicBezTo>
                <a:cubicBezTo>
                  <a:pt x="688626" y="-21660"/>
                  <a:pt x="263156" y="67705"/>
                  <a:pt x="0" y="18288"/>
                </a:cubicBezTo>
                <a:cubicBezTo>
                  <a:pt x="-649" y="11698"/>
                  <a:pt x="663" y="5413"/>
                  <a:pt x="0" y="0"/>
                </a:cubicBezTo>
                <a:close/>
              </a:path>
              <a:path w="3447916" h="18288" stroke="0" extrusionOk="0">
                <a:moveTo>
                  <a:pt x="0" y="0"/>
                </a:moveTo>
                <a:cubicBezTo>
                  <a:pt x="160990" y="-52620"/>
                  <a:pt x="420937" y="10365"/>
                  <a:pt x="620625" y="0"/>
                </a:cubicBezTo>
                <a:cubicBezTo>
                  <a:pt x="833846" y="-2771"/>
                  <a:pt x="1069927" y="12649"/>
                  <a:pt x="1206771" y="0"/>
                </a:cubicBezTo>
                <a:cubicBezTo>
                  <a:pt x="1421791" y="18025"/>
                  <a:pt x="1615159" y="36317"/>
                  <a:pt x="1827395" y="0"/>
                </a:cubicBezTo>
                <a:cubicBezTo>
                  <a:pt x="2039053" y="2161"/>
                  <a:pt x="2220360" y="-16342"/>
                  <a:pt x="2516979" y="0"/>
                </a:cubicBezTo>
                <a:cubicBezTo>
                  <a:pt x="2859190" y="69834"/>
                  <a:pt x="3092766" y="-14241"/>
                  <a:pt x="3447916" y="0"/>
                </a:cubicBezTo>
                <a:cubicBezTo>
                  <a:pt x="3447391" y="5049"/>
                  <a:pt x="3448109" y="12044"/>
                  <a:pt x="3447916" y="18288"/>
                </a:cubicBezTo>
                <a:cubicBezTo>
                  <a:pt x="3198022" y="45028"/>
                  <a:pt x="3077187" y="25297"/>
                  <a:pt x="2758333" y="18288"/>
                </a:cubicBezTo>
                <a:cubicBezTo>
                  <a:pt x="2427425" y="32065"/>
                  <a:pt x="2337538" y="14663"/>
                  <a:pt x="1999791" y="18288"/>
                </a:cubicBezTo>
                <a:cubicBezTo>
                  <a:pt x="1658049" y="26408"/>
                  <a:pt x="1708132" y="26592"/>
                  <a:pt x="1413646" y="18288"/>
                </a:cubicBezTo>
                <a:cubicBezTo>
                  <a:pt x="1176800" y="-2206"/>
                  <a:pt x="867123" y="59029"/>
                  <a:pt x="655104" y="18288"/>
                </a:cubicBezTo>
                <a:cubicBezTo>
                  <a:pt x="460234" y="-11051"/>
                  <a:pt x="252404" y="25772"/>
                  <a:pt x="0" y="18288"/>
                </a:cubicBezTo>
                <a:cubicBezTo>
                  <a:pt x="-39" y="12511"/>
                  <a:pt x="-381" y="8039"/>
                  <a:pt x="0" y="0"/>
                </a:cubicBezTo>
                <a:close/>
              </a:path>
              <a:path w="3447916" h="18288" fill="none" stroke="0" extrusionOk="0">
                <a:moveTo>
                  <a:pt x="0" y="0"/>
                </a:moveTo>
                <a:cubicBezTo>
                  <a:pt x="149136" y="-14401"/>
                  <a:pt x="374319" y="-20106"/>
                  <a:pt x="689583" y="0"/>
                </a:cubicBezTo>
                <a:cubicBezTo>
                  <a:pt x="984035" y="3033"/>
                  <a:pt x="1036218" y="26797"/>
                  <a:pt x="1379166" y="0"/>
                </a:cubicBezTo>
                <a:cubicBezTo>
                  <a:pt x="1727082" y="-29073"/>
                  <a:pt x="1905884" y="29951"/>
                  <a:pt x="2068750" y="0"/>
                </a:cubicBezTo>
                <a:cubicBezTo>
                  <a:pt x="2257344" y="-4406"/>
                  <a:pt x="2401723" y="32277"/>
                  <a:pt x="2689374" y="0"/>
                </a:cubicBezTo>
                <a:cubicBezTo>
                  <a:pt x="3004972" y="-17963"/>
                  <a:pt x="3150254" y="-23896"/>
                  <a:pt x="3447916" y="0"/>
                </a:cubicBezTo>
                <a:cubicBezTo>
                  <a:pt x="3448230" y="4158"/>
                  <a:pt x="3446937" y="12539"/>
                  <a:pt x="3447916" y="18288"/>
                </a:cubicBezTo>
                <a:cubicBezTo>
                  <a:pt x="3286164" y="53041"/>
                  <a:pt x="2946560" y="43048"/>
                  <a:pt x="2827291" y="18288"/>
                </a:cubicBezTo>
                <a:cubicBezTo>
                  <a:pt x="2671114" y="-51075"/>
                  <a:pt x="2440528" y="6315"/>
                  <a:pt x="2241145" y="18288"/>
                </a:cubicBezTo>
                <a:cubicBezTo>
                  <a:pt x="2069710" y="-28593"/>
                  <a:pt x="1785553" y="-15052"/>
                  <a:pt x="1551562" y="18288"/>
                </a:cubicBezTo>
                <a:cubicBezTo>
                  <a:pt x="1272304" y="-4068"/>
                  <a:pt x="1183980" y="30939"/>
                  <a:pt x="930937" y="18288"/>
                </a:cubicBezTo>
                <a:cubicBezTo>
                  <a:pt x="737679" y="38689"/>
                  <a:pt x="234503" y="38586"/>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47916"/>
                      <a:gd name="connsiteY0" fmla="*/ 0 h 18288"/>
                      <a:gd name="connsiteX1" fmla="*/ 689583 w 3447916"/>
                      <a:gd name="connsiteY1" fmla="*/ 0 h 18288"/>
                      <a:gd name="connsiteX2" fmla="*/ 1379166 w 3447916"/>
                      <a:gd name="connsiteY2" fmla="*/ 0 h 18288"/>
                      <a:gd name="connsiteX3" fmla="*/ 2068750 w 3447916"/>
                      <a:gd name="connsiteY3" fmla="*/ 0 h 18288"/>
                      <a:gd name="connsiteX4" fmla="*/ 2689374 w 3447916"/>
                      <a:gd name="connsiteY4" fmla="*/ 0 h 18288"/>
                      <a:gd name="connsiteX5" fmla="*/ 3447916 w 3447916"/>
                      <a:gd name="connsiteY5" fmla="*/ 0 h 18288"/>
                      <a:gd name="connsiteX6" fmla="*/ 3447916 w 3447916"/>
                      <a:gd name="connsiteY6" fmla="*/ 18288 h 18288"/>
                      <a:gd name="connsiteX7" fmla="*/ 2827291 w 3447916"/>
                      <a:gd name="connsiteY7" fmla="*/ 18288 h 18288"/>
                      <a:gd name="connsiteX8" fmla="*/ 2241145 w 3447916"/>
                      <a:gd name="connsiteY8" fmla="*/ 18288 h 18288"/>
                      <a:gd name="connsiteX9" fmla="*/ 1551562 w 3447916"/>
                      <a:gd name="connsiteY9" fmla="*/ 18288 h 18288"/>
                      <a:gd name="connsiteX10" fmla="*/ 930937 w 3447916"/>
                      <a:gd name="connsiteY10" fmla="*/ 18288 h 18288"/>
                      <a:gd name="connsiteX11" fmla="*/ 0 w 3447916"/>
                      <a:gd name="connsiteY11" fmla="*/ 18288 h 18288"/>
                      <a:gd name="connsiteX12" fmla="*/ 0 w 3447916"/>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7916" h="18288" fill="none" extrusionOk="0">
                        <a:moveTo>
                          <a:pt x="0" y="0"/>
                        </a:moveTo>
                        <a:cubicBezTo>
                          <a:pt x="184787" y="-30797"/>
                          <a:pt x="388640" y="-3566"/>
                          <a:pt x="689583" y="0"/>
                        </a:cubicBezTo>
                        <a:cubicBezTo>
                          <a:pt x="990526" y="3566"/>
                          <a:pt x="1045815" y="21488"/>
                          <a:pt x="1379166" y="0"/>
                        </a:cubicBezTo>
                        <a:cubicBezTo>
                          <a:pt x="1712517" y="-21488"/>
                          <a:pt x="1909810" y="27935"/>
                          <a:pt x="2068750" y="0"/>
                        </a:cubicBezTo>
                        <a:cubicBezTo>
                          <a:pt x="2227690" y="-27935"/>
                          <a:pt x="2383983" y="23029"/>
                          <a:pt x="2689374" y="0"/>
                        </a:cubicBezTo>
                        <a:cubicBezTo>
                          <a:pt x="2994765" y="-23029"/>
                          <a:pt x="3151108" y="-9949"/>
                          <a:pt x="3447916" y="0"/>
                        </a:cubicBezTo>
                        <a:cubicBezTo>
                          <a:pt x="3448358" y="4516"/>
                          <a:pt x="3447089" y="12266"/>
                          <a:pt x="3447916" y="18288"/>
                        </a:cubicBezTo>
                        <a:cubicBezTo>
                          <a:pt x="3260136" y="46485"/>
                          <a:pt x="2959725" y="47038"/>
                          <a:pt x="2827291" y="18288"/>
                        </a:cubicBezTo>
                        <a:cubicBezTo>
                          <a:pt x="2694857" y="-10462"/>
                          <a:pt x="2429605" y="37546"/>
                          <a:pt x="2241145" y="18288"/>
                        </a:cubicBezTo>
                        <a:cubicBezTo>
                          <a:pt x="2052685" y="-970"/>
                          <a:pt x="1827813" y="18087"/>
                          <a:pt x="1551562" y="18288"/>
                        </a:cubicBezTo>
                        <a:cubicBezTo>
                          <a:pt x="1275311" y="18489"/>
                          <a:pt x="1179959" y="32052"/>
                          <a:pt x="930937" y="18288"/>
                        </a:cubicBezTo>
                        <a:cubicBezTo>
                          <a:pt x="681915" y="4524"/>
                          <a:pt x="308539" y="58875"/>
                          <a:pt x="0" y="18288"/>
                        </a:cubicBezTo>
                        <a:cubicBezTo>
                          <a:pt x="-306" y="11477"/>
                          <a:pt x="485" y="4355"/>
                          <a:pt x="0" y="0"/>
                        </a:cubicBezTo>
                        <a:close/>
                      </a:path>
                      <a:path w="3447916" h="18288" stroke="0" extrusionOk="0">
                        <a:moveTo>
                          <a:pt x="0" y="0"/>
                        </a:moveTo>
                        <a:cubicBezTo>
                          <a:pt x="198308" y="-18860"/>
                          <a:pt x="400432" y="17997"/>
                          <a:pt x="620625" y="0"/>
                        </a:cubicBezTo>
                        <a:cubicBezTo>
                          <a:pt x="840818" y="-17997"/>
                          <a:pt x="1033589" y="-6739"/>
                          <a:pt x="1206771" y="0"/>
                        </a:cubicBezTo>
                        <a:cubicBezTo>
                          <a:pt x="1379953" y="6739"/>
                          <a:pt x="1593141" y="18453"/>
                          <a:pt x="1827395" y="0"/>
                        </a:cubicBezTo>
                        <a:cubicBezTo>
                          <a:pt x="2061649" y="-18453"/>
                          <a:pt x="2209525" y="-24950"/>
                          <a:pt x="2516979" y="0"/>
                        </a:cubicBezTo>
                        <a:cubicBezTo>
                          <a:pt x="2824433" y="24950"/>
                          <a:pt x="3107759" y="26539"/>
                          <a:pt x="3447916" y="0"/>
                        </a:cubicBezTo>
                        <a:cubicBezTo>
                          <a:pt x="3448493" y="4624"/>
                          <a:pt x="3448735" y="11191"/>
                          <a:pt x="3447916" y="18288"/>
                        </a:cubicBezTo>
                        <a:cubicBezTo>
                          <a:pt x="3201067" y="51110"/>
                          <a:pt x="3093009" y="4606"/>
                          <a:pt x="2758333" y="18288"/>
                        </a:cubicBezTo>
                        <a:cubicBezTo>
                          <a:pt x="2423657" y="31970"/>
                          <a:pt x="2348728" y="-288"/>
                          <a:pt x="1999791" y="18288"/>
                        </a:cubicBezTo>
                        <a:cubicBezTo>
                          <a:pt x="1650854" y="36864"/>
                          <a:pt x="1701460" y="32459"/>
                          <a:pt x="1413646" y="18288"/>
                        </a:cubicBezTo>
                        <a:cubicBezTo>
                          <a:pt x="1125832" y="4117"/>
                          <a:pt x="881825" y="32958"/>
                          <a:pt x="655104" y="18288"/>
                        </a:cubicBezTo>
                        <a:cubicBezTo>
                          <a:pt x="428383" y="3618"/>
                          <a:pt x="273188" y="36854"/>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Laptop with phone and calculator">
            <a:extLst>
              <a:ext uri="{FF2B5EF4-FFF2-40B4-BE49-F238E27FC236}">
                <a16:creationId xmlns:a16="http://schemas.microsoft.com/office/drawing/2014/main" id="{1CAC27D4-C37C-4783-945E-5C86EB576D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9370" y="413392"/>
            <a:ext cx="3261550" cy="3261550"/>
          </a:xfrm>
          <a:prstGeom prst="rect">
            <a:avLst/>
          </a:prstGeom>
        </p:spPr>
      </p:pic>
      <p:pic>
        <p:nvPicPr>
          <p:cNvPr id="5" name="Picture 4">
            <a:extLst>
              <a:ext uri="{FF2B5EF4-FFF2-40B4-BE49-F238E27FC236}">
                <a16:creationId xmlns:a16="http://schemas.microsoft.com/office/drawing/2014/main" id="{A118F532-689C-4E12-BA7F-EDE8549A6780}"/>
              </a:ext>
            </a:extLst>
          </p:cNvPr>
          <p:cNvPicPr>
            <a:picLocks noChangeAspect="1"/>
          </p:cNvPicPr>
          <p:nvPr/>
        </p:nvPicPr>
        <p:blipFill rotWithShape="1">
          <a:blip r:embed="rId4"/>
          <a:srcRect t="8686" b="7718"/>
          <a:stretch/>
        </p:blipFill>
        <p:spPr>
          <a:xfrm>
            <a:off x="7501043" y="4379008"/>
            <a:ext cx="1795044" cy="1500585"/>
          </a:xfrm>
          <a:prstGeom prst="rect">
            <a:avLst/>
          </a:prstGeom>
          <a:solidFill>
            <a:srgbClr val="FFFFFF">
              <a:shade val="85000"/>
            </a:srgbClr>
          </a:solidFill>
          <a:effectLst>
            <a:outerShdw blurRad="76200" dir="13500000" sy="23000" kx="1200000" algn="br" rotWithShape="0">
              <a:prstClr val="black">
                <a:alpha val="20000"/>
              </a:prstClr>
            </a:outerShdw>
          </a:effectLst>
        </p:spPr>
      </p:pic>
      <p:graphicFrame>
        <p:nvGraphicFramePr>
          <p:cNvPr id="110" name="PlaceHolder 2">
            <a:extLst>
              <a:ext uri="{FF2B5EF4-FFF2-40B4-BE49-F238E27FC236}">
                <a16:creationId xmlns:a16="http://schemas.microsoft.com/office/drawing/2014/main" id="{046BC216-4BE2-479D-944B-1E444768CD23}"/>
              </a:ext>
            </a:extLst>
          </p:cNvPr>
          <p:cNvGraphicFramePr>
            <a:graphicFrameLocks noGrp="1"/>
          </p:cNvGraphicFramePr>
          <p:nvPr>
            <p:ph/>
            <p:extLst>
              <p:ext uri="{D42A27DB-BD31-4B8C-83A1-F6EECF244321}">
                <p14:modId xmlns:p14="http://schemas.microsoft.com/office/powerpoint/2010/main" val="2705171240"/>
              </p:ext>
            </p:extLst>
          </p:nvPr>
        </p:nvGraphicFramePr>
        <p:xfrm>
          <a:off x="520065" y="1755649"/>
          <a:ext cx="5869305" cy="43251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6">
            <a:extLst>
              <a:ext uri="{FF2B5EF4-FFF2-40B4-BE49-F238E27FC236}">
                <a16:creationId xmlns:a16="http://schemas.microsoft.com/office/drawing/2014/main" id="{0011F24F-3034-4086-B57C-C8E57EBC0D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69;p15">
            <a:extLst>
              <a:ext uri="{FF2B5EF4-FFF2-40B4-BE49-F238E27FC236}">
                <a16:creationId xmlns:a16="http://schemas.microsoft.com/office/drawing/2014/main" id="{ECBC09B7-0305-4615-92D7-7CADE35DA947}"/>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423560" y="1153170"/>
            <a:ext cx="7789320" cy="572400"/>
          </a:xfrm>
          <a:prstGeom prst="rect">
            <a:avLst/>
          </a:prstGeom>
          <a:noFill/>
          <a:ln w="0">
            <a:noFill/>
          </a:ln>
        </p:spPr>
        <p:txBody>
          <a:bodyPr lIns="0" tIns="91440" rIns="0" bIns="91440" anchor="t">
            <a:noAutofit/>
          </a:bodyPr>
          <a:lstStyle/>
          <a:p>
            <a:pPr algn="ctr">
              <a:lnSpc>
                <a:spcPct val="100000"/>
              </a:lnSpc>
              <a:tabLst>
                <a:tab pos="0" algn="l"/>
              </a:tabLst>
            </a:pPr>
            <a:r>
              <a:rPr lang="en" sz="2800" spc="-1" dirty="0">
                <a:solidFill>
                  <a:srgbClr val="000000"/>
                </a:solidFill>
                <a:latin typeface="Montserrat"/>
                <a:ea typeface="Montserrat"/>
              </a:rPr>
              <a:t>Python Bootcamp</a:t>
            </a:r>
            <a:endParaRPr lang="en-US" sz="2800" spc="-1" dirty="0">
              <a:solidFill>
                <a:srgbClr val="000000"/>
              </a:solidFill>
              <a:latin typeface="Arial"/>
            </a:endParaRPr>
          </a:p>
        </p:txBody>
      </p:sp>
      <p:graphicFrame>
        <p:nvGraphicFramePr>
          <p:cNvPr id="116" name="PlaceHolder 2">
            <a:extLst>
              <a:ext uri="{FF2B5EF4-FFF2-40B4-BE49-F238E27FC236}">
                <a16:creationId xmlns:a16="http://schemas.microsoft.com/office/drawing/2014/main" id="{D08C7604-1798-42BA-BB51-2FE9DCE67A9F}"/>
              </a:ext>
            </a:extLst>
          </p:cNvPr>
          <p:cNvGraphicFramePr>
            <a:graphicFrameLocks noGrp="1"/>
          </p:cNvGraphicFramePr>
          <p:nvPr>
            <p:ph/>
            <p:extLst>
              <p:ext uri="{D42A27DB-BD31-4B8C-83A1-F6EECF244321}">
                <p14:modId xmlns:p14="http://schemas.microsoft.com/office/powerpoint/2010/main" val="2195998093"/>
              </p:ext>
            </p:extLst>
          </p:nvPr>
        </p:nvGraphicFramePr>
        <p:xfrm>
          <a:off x="692760" y="2009610"/>
          <a:ext cx="8683920" cy="3416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5801E7A-1B25-40D6-A075-BAE44E032663}"/>
              </a:ext>
            </a:extLst>
          </p:cNvPr>
          <p:cNvPicPr>
            <a:picLocks noChangeAspect="1"/>
          </p:cNvPicPr>
          <p:nvPr/>
        </p:nvPicPr>
        <p:blipFill rotWithShape="1">
          <a:blip r:embed="rId7"/>
          <a:srcRect t="8686" b="7718"/>
          <a:stretch/>
        </p:blipFill>
        <p:spPr>
          <a:xfrm>
            <a:off x="565259" y="99637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6">
            <a:extLst>
              <a:ext uri="{FF2B5EF4-FFF2-40B4-BE49-F238E27FC236}">
                <a16:creationId xmlns:a16="http://schemas.microsoft.com/office/drawing/2014/main" id="{9CDA9A5A-A9FD-414D-B5B5-B445206C545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9;p15">
            <a:extLst>
              <a:ext uri="{FF2B5EF4-FFF2-40B4-BE49-F238E27FC236}">
                <a16:creationId xmlns:a16="http://schemas.microsoft.com/office/drawing/2014/main" id="{A500A404-1926-4511-851E-405CC6342CC5}"/>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1002" y="857251"/>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43114" y="857251"/>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38985" y="-290028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laceHolder 1"/>
          <p:cNvSpPr>
            <a:spLocks noGrp="1"/>
          </p:cNvSpPr>
          <p:nvPr>
            <p:ph type="title"/>
          </p:nvPr>
        </p:nvSpPr>
        <p:spPr>
          <a:xfrm>
            <a:off x="1418674" y="1118899"/>
            <a:ext cx="7288583" cy="1182335"/>
          </a:xfrm>
          <a:prstGeom prst="rect">
            <a:avLst/>
          </a:prstGeom>
        </p:spPr>
        <p:txBody>
          <a:bodyPr lIns="0" tIns="91440" rIns="0" bIns="91440" anchor="ctr">
            <a:normAutofit/>
          </a:bodyPr>
          <a:lstStyle/>
          <a:p>
            <a:pPr algn="ctr">
              <a:tabLst>
                <a:tab pos="0" algn="l"/>
              </a:tabLst>
            </a:pPr>
            <a:r>
              <a:rPr lang="en" sz="3000" spc="-1" dirty="0">
                <a:solidFill>
                  <a:srgbClr val="FFFFFF"/>
                </a:solidFill>
                <a:latin typeface="Montserrat"/>
                <a:ea typeface="Montserrat"/>
              </a:rPr>
              <a:t>Python Bootcamp</a:t>
            </a:r>
            <a:endParaRPr lang="en-US" sz="3000" spc="-1" dirty="0">
              <a:solidFill>
                <a:srgbClr val="FFFFFF"/>
              </a:solidFill>
              <a:latin typeface="Arial"/>
            </a:endParaRPr>
          </a:p>
        </p:txBody>
      </p:sp>
      <p:graphicFrame>
        <p:nvGraphicFramePr>
          <p:cNvPr id="119" name="PlaceHolder 2">
            <a:extLst>
              <a:ext uri="{FF2B5EF4-FFF2-40B4-BE49-F238E27FC236}">
                <a16:creationId xmlns:a16="http://schemas.microsoft.com/office/drawing/2014/main" id="{3E738C26-1DF5-4BEE-9180-743C67FFAEBC}"/>
              </a:ext>
            </a:extLst>
          </p:cNvPr>
          <p:cNvGraphicFramePr>
            <a:graphicFrameLocks noGrp="1"/>
          </p:cNvGraphicFramePr>
          <p:nvPr>
            <p:ph/>
            <p:extLst>
              <p:ext uri="{D42A27DB-BD31-4B8C-83A1-F6EECF244321}">
                <p14:modId xmlns:p14="http://schemas.microsoft.com/office/powerpoint/2010/main" val="3831621845"/>
              </p:ext>
            </p:extLst>
          </p:nvPr>
        </p:nvGraphicFramePr>
        <p:xfrm>
          <a:off x="864043" y="2819234"/>
          <a:ext cx="8195871" cy="2767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6">
            <a:extLst>
              <a:ext uri="{FF2B5EF4-FFF2-40B4-BE49-F238E27FC236}">
                <a16:creationId xmlns:a16="http://schemas.microsoft.com/office/drawing/2014/main" id="{785046DE-C86E-4E60-9C4E-35101C9CE6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167191-56CA-41ED-A9FF-42713612C0A5}"/>
              </a:ext>
            </a:extLst>
          </p:cNvPr>
          <p:cNvPicPr>
            <a:picLocks noChangeAspect="1"/>
          </p:cNvPicPr>
          <p:nvPr/>
        </p:nvPicPr>
        <p:blipFill>
          <a:blip r:embed="rId8"/>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69;p15">
            <a:extLst>
              <a:ext uri="{FF2B5EF4-FFF2-40B4-BE49-F238E27FC236}">
                <a16:creationId xmlns:a16="http://schemas.microsoft.com/office/drawing/2014/main" id="{0CEF1730-E10B-4553-9FF1-5B93B0D409BD}"/>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576072" y="2245809"/>
            <a:ext cx="8970264" cy="1564716"/>
          </a:xfrm>
          <a:prstGeom prst="rect">
            <a:avLst/>
          </a:prstGeom>
        </p:spPr>
        <p:txBody>
          <a:bodyPr vert="horz" lIns="91440" tIns="45720" rIns="91440" bIns="45720" rtlCol="0" anchor="b">
            <a:normAutofit/>
          </a:bodyPr>
          <a:lstStyle/>
          <a:p>
            <a:pPr algn="ctr">
              <a:tabLst>
                <a:tab pos="0" algn="l"/>
              </a:tabLst>
            </a:pPr>
            <a:r>
              <a:rPr lang="en-US" sz="4300" b="1" spc="-1" dirty="0" err="1"/>
              <a:t>Commandolijn</a:t>
            </a:r>
            <a:r>
              <a:rPr lang="en-US" sz="4300" b="1" spc="-1" dirty="0"/>
              <a:t>
Crash-cursus</a:t>
            </a:r>
            <a:endParaRPr lang="en-US" sz="4300" kern="1200" spc="-1" dirty="0">
              <a:solidFill>
                <a:schemeClr val="tx1"/>
              </a:solidFill>
              <a:latin typeface="+mj-lt"/>
              <a:ea typeface="+mj-ea"/>
              <a:cs typeface="+mj-cs"/>
            </a:endParaRPr>
          </a:p>
        </p:txBody>
      </p:sp>
      <p:sp>
        <p:nvSpPr>
          <p:cNvPr id="131"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810502"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994" y="0"/>
            <a:ext cx="5764005"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4" name="Freeform: Shape 127">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96648" y="4682920"/>
            <a:ext cx="3674772"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0"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783" y="4682920"/>
            <a:ext cx="4814217"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5780559"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a:extLst>
              <a:ext uri="{FF2B5EF4-FFF2-40B4-BE49-F238E27FC236}">
                <a16:creationId xmlns:a16="http://schemas.microsoft.com/office/drawing/2014/main" id="{81CA87C0-619C-4C42-8297-1D665EFD33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4C079CF-1EA5-4C75-A6D9-4BBDAA98CD25}"/>
              </a:ext>
            </a:extLst>
          </p:cNvPr>
          <p:cNvPicPr>
            <a:picLocks noChangeAspect="1"/>
          </p:cNvPicPr>
          <p:nvPr/>
        </p:nvPicPr>
        <p:blipFill>
          <a:blip r:embed="rId3"/>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69;p15">
            <a:extLst>
              <a:ext uri="{FF2B5EF4-FFF2-40B4-BE49-F238E27FC236}">
                <a16:creationId xmlns:a16="http://schemas.microsoft.com/office/drawing/2014/main" id="{3C7BA5B0-B9D2-4C02-9EF4-F9B5D1795455}"/>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16597"/>
            <a:ext cx="594360" cy="673460"/>
            <a:chOff x="3940602" y="308034"/>
            <a:chExt cx="2116791" cy="3428999"/>
          </a:xfrm>
          <a:solidFill>
            <a:schemeClr val="accent4"/>
          </a:solidFill>
        </p:grpSpPr>
        <p:sp>
          <p:nvSpPr>
            <p:cNvPr id="131" name="Rectangle 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0064" y="613954"/>
            <a:ext cx="8862333"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PlaceHolder 1"/>
          <p:cNvSpPr>
            <a:spLocks noGrp="1"/>
          </p:cNvSpPr>
          <p:nvPr>
            <p:ph type="title"/>
          </p:nvPr>
        </p:nvSpPr>
        <p:spPr>
          <a:xfrm>
            <a:off x="847950" y="809898"/>
            <a:ext cx="8265570" cy="1554480"/>
          </a:xfrm>
          <a:prstGeom prst="rect">
            <a:avLst/>
          </a:prstGeom>
        </p:spPr>
        <p:txBody>
          <a:bodyPr lIns="0" tIns="91440" rIns="0" bIns="91440" anchor="ctr">
            <a:normAutofit/>
          </a:bodyPr>
          <a:lstStyle/>
          <a:p>
            <a:pPr>
              <a:tabLst>
                <a:tab pos="0" algn="l"/>
              </a:tabLst>
            </a:pPr>
            <a:r>
              <a:rPr lang="en" sz="4300" spc="-1">
                <a:latin typeface="Montserrat"/>
                <a:ea typeface="Montserrat"/>
              </a:rPr>
              <a:t>Python Bootcamp</a:t>
            </a:r>
            <a:endParaRPr lang="en-US" sz="4300" spc="-1">
              <a:latin typeface="Arial"/>
            </a:endParaRPr>
          </a:p>
        </p:txBody>
      </p:sp>
      <p:cxnSp>
        <p:nvCxnSpPr>
          <p:cNvPr id="137" name="Straight Connector 1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1037" y="6485313"/>
            <a:ext cx="854392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24" name="PlaceHolder 2">
            <a:extLst>
              <a:ext uri="{FF2B5EF4-FFF2-40B4-BE49-F238E27FC236}">
                <a16:creationId xmlns:a16="http://schemas.microsoft.com/office/drawing/2014/main" id="{A4137703-0C5D-41A7-BA9A-9190479363B6}"/>
              </a:ext>
            </a:extLst>
          </p:cNvPr>
          <p:cNvGraphicFramePr>
            <a:graphicFrameLocks noGrp="1"/>
          </p:cNvGraphicFramePr>
          <p:nvPr>
            <p:ph/>
            <p:extLst>
              <p:ext uri="{D42A27DB-BD31-4B8C-83A1-F6EECF244321}">
                <p14:modId xmlns:p14="http://schemas.microsoft.com/office/powerpoint/2010/main" val="3902587596"/>
              </p:ext>
            </p:extLst>
          </p:nvPr>
        </p:nvGraphicFramePr>
        <p:xfrm>
          <a:off x="734989" y="3017519"/>
          <a:ext cx="8432482"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6">
            <a:extLst>
              <a:ext uri="{FF2B5EF4-FFF2-40B4-BE49-F238E27FC236}">
                <a16:creationId xmlns:a16="http://schemas.microsoft.com/office/drawing/2014/main" id="{B3654406-4A52-4B5D-AE09-82247F67B3C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5" y="6113210"/>
            <a:ext cx="1329450" cy="44904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130F7F7B-06F6-4B7D-9B70-4A7CF2B4676D}"/>
              </a:ext>
            </a:extLst>
          </p:cNvPr>
          <p:cNvPicPr>
            <a:picLocks noChangeAspect="1"/>
          </p:cNvPicPr>
          <p:nvPr/>
        </p:nvPicPr>
        <p:blipFill>
          <a:blip r:embed="rId8"/>
          <a:stretch>
            <a:fillRect/>
          </a:stretch>
        </p:blipFill>
        <p:spPr>
          <a:xfrm>
            <a:off x="602822" y="279104"/>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Google Shape;69;p15">
            <a:extLst>
              <a:ext uri="{FF2B5EF4-FFF2-40B4-BE49-F238E27FC236}">
                <a16:creationId xmlns:a16="http://schemas.microsoft.com/office/drawing/2014/main" id="{40EB5081-B35C-4BB3-9342-92BE249DCF90}"/>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PlaceHolder 2"/>
          <p:cNvSpPr>
            <a:spLocks noGrp="1"/>
          </p:cNvSpPr>
          <p:nvPr>
            <p:ph/>
          </p:nvPr>
        </p:nvSpPr>
        <p:spPr>
          <a:xfrm>
            <a:off x="625402" y="2275192"/>
            <a:ext cx="6618360" cy="3450613"/>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2000" spc="-1" dirty="0">
                <a:latin typeface="Montserrat"/>
                <a:ea typeface="Montserrat"/>
              </a:rPr>
              <a:t>We zullen behandelen</a:t>
            </a:r>
            <a:r>
              <a:rPr lang="en" sz="2000" spc="-1" dirty="0">
                <a:latin typeface="Montserrat"/>
                <a:ea typeface="Montserrat"/>
              </a:rPr>
              <a:t>:</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Uw huidige directory zoeken
Alle bestanden in een map weergeven</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Hoe de map te wijzigen
Het opdrachtregelscherm wissen</a:t>
            </a:r>
            <a:endParaRPr lang="en" sz="2000" spc="-1" dirty="0">
              <a:latin typeface="Montserrat"/>
              <a:ea typeface="Montserrat"/>
            </a:endParaRPr>
          </a:p>
          <a:p>
            <a:pPr marL="914400" lvl="1" indent="-412920">
              <a:spcAft>
                <a:spcPts val="600"/>
              </a:spcAft>
              <a:buClr>
                <a:srgbClr val="434343"/>
              </a:buClr>
              <a:buFont typeface="Montserrat"/>
              <a:buChar char="○"/>
            </a:pPr>
            <a:r>
              <a:rPr lang="nl-BE" sz="2000" spc="-1" dirty="0">
                <a:latin typeface="Montserrat"/>
              </a:rPr>
              <a:t>Hoe maak je een tekstbestand en lees je het</a:t>
            </a:r>
            <a:endParaRPr lang="en-US" sz="2000" spc="-1" dirty="0">
              <a:latin typeface="Arial"/>
            </a:endParaRPr>
          </a:p>
        </p:txBody>
      </p:sp>
      <p:sp>
        <p:nvSpPr>
          <p:cNvPr id="140" name="Rectangle 13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7215" y="0"/>
            <a:ext cx="17087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3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43762" y="2358913"/>
            <a:ext cx="1738890"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raphic 128" descr="Open Folder">
            <a:extLst>
              <a:ext uri="{FF2B5EF4-FFF2-40B4-BE49-F238E27FC236}">
                <a16:creationId xmlns:a16="http://schemas.microsoft.com/office/drawing/2014/main" id="{90DA2543-2166-4DB1-8B26-F4EB853C21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1708" y="2857501"/>
            <a:ext cx="1142998" cy="1142998"/>
          </a:xfrm>
          <a:prstGeom prst="rect">
            <a:avLst/>
          </a:prstGeom>
        </p:spPr>
      </p:pic>
      <p:pic>
        <p:nvPicPr>
          <p:cNvPr id="8" name="Picture 6">
            <a:extLst>
              <a:ext uri="{FF2B5EF4-FFF2-40B4-BE49-F238E27FC236}">
                <a16:creationId xmlns:a16="http://schemas.microsoft.com/office/drawing/2014/main" id="{03E0837B-AEEE-4BAC-91C9-59909323C9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A25A32-E475-4FC7-BF6C-0ADD5814E3D7}"/>
              </a:ext>
            </a:extLst>
          </p:cNvPr>
          <p:cNvPicPr>
            <a:picLocks noChangeAspect="1"/>
          </p:cNvPicPr>
          <p:nvPr/>
        </p:nvPicPr>
        <p:blipFill>
          <a:blip r:embed="rId5"/>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Google Shape;69;p15">
            <a:extLst>
              <a:ext uri="{FF2B5EF4-FFF2-40B4-BE49-F238E27FC236}">
                <a16:creationId xmlns:a16="http://schemas.microsoft.com/office/drawing/2014/main" id="{0F10E326-34AE-4128-A34E-C27EA66B50CC}"/>
              </a:ext>
            </a:extLst>
          </p:cNvPr>
          <p:cNvSpPr txBox="1">
            <a:spLocks/>
          </p:cNvSpPr>
          <p:nvPr/>
        </p:nvSpPr>
        <p:spPr>
          <a:xfrm>
            <a:off x="4948279"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43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PlaceHolder 1"/>
          <p:cNvSpPr>
            <a:spLocks noGrp="1"/>
          </p:cNvSpPr>
          <p:nvPr>
            <p:ph type="title"/>
          </p:nvPr>
        </p:nvSpPr>
        <p:spPr>
          <a:xfrm>
            <a:off x="501880" y="1810644"/>
            <a:ext cx="3040081" cy="595380"/>
          </a:xfrm>
          <a:prstGeom prst="rect">
            <a:avLst/>
          </a:prstGeom>
        </p:spPr>
        <p:txBody>
          <a:bodyPr lIns="0" tIns="91440" rIns="0" bIns="91440" anchor="t">
            <a:normAutofit/>
          </a:bodyPr>
          <a:lstStyle/>
          <a:p>
            <a:pPr algn="ctr">
              <a:tabLst>
                <a:tab pos="0" algn="l"/>
              </a:tabLst>
            </a:pPr>
            <a:r>
              <a:rPr lang="en" sz="2800" spc="-1" dirty="0">
                <a:solidFill>
                  <a:schemeClr val="bg1"/>
                </a:solidFill>
                <a:latin typeface="Montserrat"/>
                <a:ea typeface="Montserrat"/>
              </a:rPr>
              <a:t>Commandolijn</a:t>
            </a:r>
            <a:endParaRPr lang="en-US" sz="2800" spc="-1" dirty="0">
              <a:solidFill>
                <a:schemeClr val="bg1"/>
              </a:solidFill>
              <a:latin typeface="Arial"/>
            </a:endParaRPr>
          </a:p>
        </p:txBody>
      </p:sp>
      <p:grpSp>
        <p:nvGrpSpPr>
          <p:cNvPr id="138" name="Group 13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423" y="681628"/>
            <a:ext cx="916809" cy="847206"/>
            <a:chOff x="668003" y="1684057"/>
            <a:chExt cx="1128382" cy="847206"/>
          </a:xfrm>
        </p:grpSpPr>
        <p:sp>
          <p:nvSpPr>
            <p:cNvPr id="13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2C09E518-75C7-4EDD-A9BB-B28DFF3FCBF4}"/>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30" name="PlaceHolder 2">
            <a:extLst>
              <a:ext uri="{FF2B5EF4-FFF2-40B4-BE49-F238E27FC236}">
                <a16:creationId xmlns:a16="http://schemas.microsoft.com/office/drawing/2014/main" id="{2CAC66FA-441B-42EC-BBC5-E275A4E3321A}"/>
              </a:ext>
            </a:extLst>
          </p:cNvPr>
          <p:cNvGraphicFramePr>
            <a:graphicFrameLocks noGrp="1"/>
          </p:cNvGraphicFramePr>
          <p:nvPr>
            <p:ph/>
            <p:extLst>
              <p:ext uri="{D42A27DB-BD31-4B8C-83A1-F6EECF244321}">
                <p14:modId xmlns:p14="http://schemas.microsoft.com/office/powerpoint/2010/main" val="1171083523"/>
              </p:ext>
            </p:extLst>
          </p:nvPr>
        </p:nvGraphicFramePr>
        <p:xfrm>
          <a:off x="4157280" y="933454"/>
          <a:ext cx="5345050" cy="495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286" y="85725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 y="85725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8108" y="1022397"/>
            <a:ext cx="7066893" cy="4978354"/>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defRPr/>
            </a:pPr>
            <a:endParaRPr lang="en-US" sz="1800">
              <a:solidFill>
                <a:srgbClr val="FFFFFF"/>
              </a:solidFill>
              <a:latin typeface="Calibri" panose="020F0502020204030204"/>
            </a:endParaRPr>
          </a:p>
        </p:txBody>
      </p:sp>
      <p:sp>
        <p:nvSpPr>
          <p:cNvPr id="77" name="Oval 76">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8350" y="2432023"/>
            <a:ext cx="1456680" cy="14171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00">
              <a:solidFill>
                <a:srgbClr val="FFFFFF"/>
              </a:solidFill>
              <a:latin typeface="Calibri" panose="020F0502020204030204"/>
            </a:endParaRPr>
          </a:p>
        </p:txBody>
      </p:sp>
      <p:sp>
        <p:nvSpPr>
          <p:cNvPr id="79" name="Arc 78">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590872" y="1976679"/>
            <a:ext cx="2240924" cy="2240924"/>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defRPr/>
            </a:pPr>
            <a:endParaRPr lang="en-US" sz="1800">
              <a:solidFill>
                <a:srgbClr val="000000"/>
              </a:solidFill>
              <a:latin typeface="Calibri" panose="020F0502020204030204"/>
            </a:endParaRPr>
          </a:p>
        </p:txBody>
      </p:sp>
      <p:sp>
        <p:nvSpPr>
          <p:cNvPr id="130" name="PlaceHolder 1"/>
          <p:cNvSpPr>
            <a:spLocks noGrp="1"/>
          </p:cNvSpPr>
          <p:nvPr>
            <p:ph type="title"/>
          </p:nvPr>
        </p:nvSpPr>
        <p:spPr>
          <a:xfrm>
            <a:off x="3409950" y="2311619"/>
            <a:ext cx="5733470" cy="2063314"/>
          </a:xfrm>
          <a:prstGeom prst="rect">
            <a:avLst/>
          </a:prstGeom>
        </p:spPr>
        <p:txBody>
          <a:bodyPr vert="horz" lIns="91440" tIns="45720" rIns="91440" bIns="45720" rtlCol="0" anchor="b">
            <a:normAutofit/>
          </a:bodyPr>
          <a:lstStyle/>
          <a:p>
            <a:pPr algn="r">
              <a:tabLst>
                <a:tab pos="0" algn="l"/>
              </a:tabLst>
            </a:pPr>
            <a:r>
              <a:rPr lang="en-US" sz="6000" b="1" spc="-1" dirty="0" err="1"/>
              <a:t>Overzicht</a:t>
            </a:r>
            <a:r>
              <a:rPr lang="en-US" sz="6000" b="1" spc="-1" dirty="0"/>
              <a:t> Python</a:t>
            </a:r>
            <a:endParaRPr lang="en-US" sz="6000" spc="-1" dirty="0"/>
          </a:p>
        </p:txBody>
      </p:sp>
      <p:pic>
        <p:nvPicPr>
          <p:cNvPr id="4" name="Picture 3">
            <a:extLst>
              <a:ext uri="{FF2B5EF4-FFF2-40B4-BE49-F238E27FC236}">
                <a16:creationId xmlns:a16="http://schemas.microsoft.com/office/drawing/2014/main" id="{E85265F9-409F-4B7C-AB66-302A7CE4E7FB}"/>
              </a:ext>
            </a:extLst>
          </p:cNvPr>
          <p:cNvPicPr>
            <a:picLocks noChangeAspect="1"/>
          </p:cNvPicPr>
          <p:nvPr/>
        </p:nvPicPr>
        <p:blipFill rotWithShape="1">
          <a:blip r:embed="rId2"/>
          <a:srcRect t="8686" b="7718"/>
          <a:stretch/>
        </p:blipFill>
        <p:spPr>
          <a:xfrm>
            <a:off x="565259" y="968947"/>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905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67290" y="0"/>
            <a:ext cx="3328984"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67646" y="-3867043"/>
            <a:ext cx="2170709" cy="9906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6607A6-6C49-4138-A3D3-5C961209F2FF}"/>
              </a:ext>
            </a:extLst>
          </p:cNvPr>
          <p:cNvSpPr>
            <a:spLocks noGrp="1"/>
          </p:cNvSpPr>
          <p:nvPr>
            <p:ph type="title"/>
          </p:nvPr>
        </p:nvSpPr>
        <p:spPr>
          <a:xfrm>
            <a:off x="1163473" y="348865"/>
            <a:ext cx="3328985" cy="1576446"/>
          </a:xfrm>
        </p:spPr>
        <p:txBody>
          <a:bodyPr anchor="ctr">
            <a:normAutofit/>
          </a:bodyPr>
          <a:lstStyle/>
          <a:p>
            <a:r>
              <a:rPr lang="en-US" sz="3600" dirty="0" err="1">
                <a:solidFill>
                  <a:srgbClr val="FFFFFF"/>
                </a:solidFill>
              </a:rPr>
              <a:t>Kennismaking</a:t>
            </a:r>
            <a:endParaRPr lang="nl-BE" sz="3600" dirty="0">
              <a:solidFill>
                <a:srgbClr val="FFFFFF"/>
              </a:solidFill>
            </a:endParaRPr>
          </a:p>
        </p:txBody>
      </p:sp>
      <p:graphicFrame>
        <p:nvGraphicFramePr>
          <p:cNvPr id="38" name="Content Placeholder 2">
            <a:extLst>
              <a:ext uri="{FF2B5EF4-FFF2-40B4-BE49-F238E27FC236}">
                <a16:creationId xmlns:a16="http://schemas.microsoft.com/office/drawing/2014/main" id="{E3EA8298-75B5-47B5-BF81-036F0F8A710E}"/>
              </a:ext>
            </a:extLst>
          </p:cNvPr>
          <p:cNvGraphicFramePr>
            <a:graphicFrameLocks noGrp="1"/>
          </p:cNvGraphicFramePr>
          <p:nvPr>
            <p:ph/>
            <p:extLst>
              <p:ext uri="{D42A27DB-BD31-4B8C-83A1-F6EECF244321}">
                <p14:modId xmlns:p14="http://schemas.microsoft.com/office/powerpoint/2010/main" val="3740965230"/>
              </p:ext>
            </p:extLst>
          </p:nvPr>
        </p:nvGraphicFramePr>
        <p:xfrm>
          <a:off x="523295" y="2615979"/>
          <a:ext cx="887886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6">
            <a:extLst>
              <a:ext uri="{FF2B5EF4-FFF2-40B4-BE49-F238E27FC236}">
                <a16:creationId xmlns:a16="http://schemas.microsoft.com/office/drawing/2014/main" id="{C269D8A4-7055-44D6-A27F-DECB9AE09E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0DCF830-946C-4892-A7AC-438E06711CEF}"/>
              </a:ext>
            </a:extLst>
          </p:cNvPr>
          <p:cNvPicPr>
            <a:picLocks noChangeAspect="1"/>
          </p:cNvPicPr>
          <p:nvPr/>
        </p:nvPicPr>
        <p:blipFill>
          <a:blip r:embed="rId8"/>
          <a:stretch>
            <a:fillRect/>
          </a:stretch>
        </p:blipFill>
        <p:spPr>
          <a:xfrm>
            <a:off x="317513" y="277677"/>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Google Shape;69;p15">
            <a:extLst>
              <a:ext uri="{FF2B5EF4-FFF2-40B4-BE49-F238E27FC236}">
                <a16:creationId xmlns:a16="http://schemas.microsoft.com/office/drawing/2014/main" id="{7DC48E15-E136-4A67-A434-E66A56E2B084}"/>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solidFill>
                  <a:schemeClr val="bg2"/>
                </a:solidFill>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extLst>
      <p:ext uri="{BB962C8B-B14F-4D97-AF65-F5344CB8AC3E}">
        <p14:creationId xmlns:p14="http://schemas.microsoft.com/office/powerpoint/2010/main" val="1720682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3E57A3F2-3497-430E-BCD2-151E9B574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6">
            <a:extLst>
              <a:ext uri="{FF2B5EF4-FFF2-40B4-BE49-F238E27FC236}">
                <a16:creationId xmlns:a16="http://schemas.microsoft.com/office/drawing/2014/main" id="{88B1F424-0E60-4F04-AFC7-00E1F2110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23429" y="911116"/>
            <a:ext cx="558800"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
            <a:extLst>
              <a:ext uri="{FF2B5EF4-FFF2-40B4-BE49-F238E27FC236}">
                <a16:creationId xmlns:a16="http://schemas.microsoft.com/office/drawing/2014/main" id="{6B509DD1-7F4E-4C4D-9B18-626473A5F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650133" y="643467"/>
            <a:ext cx="33261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8">
            <a:extLst>
              <a:ext uri="{FF2B5EF4-FFF2-40B4-BE49-F238E27FC236}">
                <a16:creationId xmlns:a16="http://schemas.microsoft.com/office/drawing/2014/main" id="{BB89D3BB-9A77-48E3-8C98-9A0A1DD4F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6367" y="644382"/>
            <a:ext cx="3133019"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PlaceHolder 1"/>
          <p:cNvSpPr>
            <a:spLocks noGrp="1"/>
          </p:cNvSpPr>
          <p:nvPr>
            <p:ph type="title"/>
          </p:nvPr>
        </p:nvSpPr>
        <p:spPr>
          <a:xfrm>
            <a:off x="1074737" y="1522820"/>
            <a:ext cx="2232783" cy="3601914"/>
          </a:xfrm>
          <a:prstGeom prst="rect">
            <a:avLst/>
          </a:prstGeom>
        </p:spPr>
        <p:txBody>
          <a:bodyPr lIns="0" tIns="91440" rIns="0" bIns="91440" anchor="ctr">
            <a:normAutofit/>
          </a:bodyPr>
          <a:lstStyle/>
          <a:p>
            <a:pPr>
              <a:tabLst>
                <a:tab pos="0" algn="l"/>
              </a:tabLst>
            </a:pPr>
            <a:r>
              <a:rPr lang="en" sz="3200" spc="-1">
                <a:solidFill>
                  <a:srgbClr val="FFFFFF"/>
                </a:solidFill>
                <a:latin typeface="Montserrat"/>
                <a:ea typeface="Montserrat"/>
              </a:rPr>
              <a:t>Overzicht Python</a:t>
            </a:r>
            <a:endParaRPr lang="en-US" sz="3200" spc="-1">
              <a:solidFill>
                <a:srgbClr val="FFFFFF"/>
              </a:solidFill>
              <a:latin typeface="Arial"/>
            </a:endParaRPr>
          </a:p>
        </p:txBody>
      </p:sp>
      <p:pic>
        <p:nvPicPr>
          <p:cNvPr id="6" name="Picture 5">
            <a:extLst>
              <a:ext uri="{FF2B5EF4-FFF2-40B4-BE49-F238E27FC236}">
                <a16:creationId xmlns:a16="http://schemas.microsoft.com/office/drawing/2014/main" id="{11EB6683-B0FF-41C9-ABFE-6A1E9CF8A2B1}"/>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35" name="PlaceHolder 2">
            <a:extLst>
              <a:ext uri="{FF2B5EF4-FFF2-40B4-BE49-F238E27FC236}">
                <a16:creationId xmlns:a16="http://schemas.microsoft.com/office/drawing/2014/main" id="{3116E69E-E652-47FC-A070-7E77DB8C6635}"/>
              </a:ext>
            </a:extLst>
          </p:cNvPr>
          <p:cNvGraphicFramePr>
            <a:graphicFrameLocks noGrp="1"/>
          </p:cNvGraphicFramePr>
          <p:nvPr>
            <p:ph/>
            <p:extLst>
              <p:ext uri="{D42A27DB-BD31-4B8C-83A1-F6EECF244321}">
                <p14:modId xmlns:p14="http://schemas.microsoft.com/office/powerpoint/2010/main" val="2410582943"/>
              </p:ext>
            </p:extLst>
          </p:nvPr>
        </p:nvGraphicFramePr>
        <p:xfrm>
          <a:off x="4097314" y="643467"/>
          <a:ext cx="5272726" cy="5252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Google Shape;231;p35"/>
          <p:cNvPicPr/>
          <p:nvPr/>
        </p:nvPicPr>
        <p:blipFill rotWithShape="1">
          <a:blip r:embed="rId3"/>
          <a:srcRect l="8697" r="27695" b="-2"/>
          <a:stretch/>
        </p:blipFill>
        <p:spPr>
          <a:xfrm>
            <a:off x="4478166" y="523804"/>
            <a:ext cx="5427834" cy="5696039"/>
          </a:xfrm>
          <a:custGeom>
            <a:avLst/>
            <a:gdLst/>
            <a:ahLst/>
            <a:cxnLst/>
            <a:rect l="l" t="t" r="r" b="b"/>
            <a:pathLst>
              <a:path w="6680411" h="5696039">
                <a:moveTo>
                  <a:pt x="3592766" y="0"/>
                </a:moveTo>
                <a:lnTo>
                  <a:pt x="4718262" y="0"/>
                </a:lnTo>
                <a:lnTo>
                  <a:pt x="4718262" y="2"/>
                </a:lnTo>
                <a:lnTo>
                  <a:pt x="6680411" y="2"/>
                </a:lnTo>
                <a:lnTo>
                  <a:pt x="6680411" y="5696022"/>
                </a:lnTo>
                <a:lnTo>
                  <a:pt x="3888773" y="5696022"/>
                </a:lnTo>
                <a:lnTo>
                  <a:pt x="3888773" y="5696039"/>
                </a:lnTo>
                <a:lnTo>
                  <a:pt x="0" y="5696039"/>
                </a:lnTo>
                <a:lnTo>
                  <a:pt x="2763278" y="19"/>
                </a:lnTo>
                <a:lnTo>
                  <a:pt x="3447183" y="19"/>
                </a:lnTo>
                <a:lnTo>
                  <a:pt x="3447183" y="2"/>
                </a:lnTo>
                <a:lnTo>
                  <a:pt x="3592765" y="2"/>
                </a:lnTo>
                <a:close/>
              </a:path>
            </a:pathLst>
          </a:custGeom>
        </p:spPr>
      </p:pic>
      <p:sp>
        <p:nvSpPr>
          <p:cNvPr id="81" name="Freeform: Shape 80">
            <a:extLst>
              <a:ext uri="{FF2B5EF4-FFF2-40B4-BE49-F238E27FC236}">
                <a16:creationId xmlns:a16="http://schemas.microsoft.com/office/drawing/2014/main" id="{206E9F47-DC46-4A02-B5DB-26B56C39C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3805"/>
            <a:ext cx="6337859"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135" name="PlaceHolder 1"/>
          <p:cNvSpPr>
            <a:spLocks noGrp="1"/>
          </p:cNvSpPr>
          <p:nvPr>
            <p:ph type="title"/>
          </p:nvPr>
        </p:nvSpPr>
        <p:spPr>
          <a:xfrm>
            <a:off x="683513" y="914400"/>
            <a:ext cx="4153400" cy="1095375"/>
          </a:xfrm>
          <a:prstGeom prst="rect">
            <a:avLst/>
          </a:prstGeom>
        </p:spPr>
        <p:txBody>
          <a:bodyPr lIns="0" tIns="91440" rIns="0" bIns="91440" anchor="ctr">
            <a:normAutofit/>
          </a:bodyPr>
          <a:lstStyle/>
          <a:p>
            <a:pPr>
              <a:tabLst>
                <a:tab pos="0" algn="l"/>
              </a:tabLst>
            </a:pPr>
            <a:r>
              <a:rPr lang="en" sz="3100" spc="-1" dirty="0">
                <a:solidFill>
                  <a:srgbClr val="FFFFFF"/>
                </a:solidFill>
                <a:latin typeface="Montserrat"/>
                <a:ea typeface="Montserrat"/>
              </a:rPr>
              <a:t>Python Fundamentals</a:t>
            </a:r>
            <a:endParaRPr lang="en-US" sz="3100" spc="-1" dirty="0">
              <a:solidFill>
                <a:srgbClr val="FFFFFF"/>
              </a:solidFill>
              <a:latin typeface="Arial"/>
            </a:endParaRPr>
          </a:p>
        </p:txBody>
      </p:sp>
      <p:sp>
        <p:nvSpPr>
          <p:cNvPr id="136" name="PlaceHolder 2"/>
          <p:cNvSpPr>
            <a:spLocks noGrp="1"/>
          </p:cNvSpPr>
          <p:nvPr>
            <p:ph/>
          </p:nvPr>
        </p:nvSpPr>
        <p:spPr>
          <a:xfrm>
            <a:off x="363473" y="2333625"/>
            <a:ext cx="4281415" cy="3543300"/>
          </a:xfrm>
          <a:prstGeom prst="rect">
            <a:avLst/>
          </a:prstGeom>
        </p:spPr>
        <p:txBody>
          <a:bodyPr lIns="0" tIns="91440" rIns="0" bIns="91440" anchor="t">
            <a:normAutofit/>
          </a:bodyPr>
          <a:lstStyle/>
          <a:p>
            <a:pPr marL="457200" indent="-412920">
              <a:spcAft>
                <a:spcPts val="600"/>
              </a:spcAft>
              <a:buClr>
                <a:srgbClr val="434343"/>
              </a:buClr>
              <a:buFont typeface="Montserrat"/>
              <a:buChar char="●"/>
            </a:pPr>
            <a:r>
              <a:rPr lang="nl-BE" sz="1800" spc="-1" dirty="0">
                <a:solidFill>
                  <a:srgbClr val="FFFFFF"/>
                </a:solidFill>
                <a:latin typeface="Montserrat"/>
                <a:ea typeface="Montserrat"/>
              </a:rPr>
              <a:t>Korte geschiedenis van Python</a:t>
            </a:r>
            <a:endParaRPr lang="en-US" sz="1800" spc="-1" dirty="0">
              <a:solidFill>
                <a:srgbClr val="FFFFFF"/>
              </a:solidFill>
              <a:latin typeface="Arial"/>
            </a:endParaRPr>
          </a:p>
          <a:p>
            <a:pPr marL="914400" lvl="1" indent="-412920">
              <a:spcAft>
                <a:spcPts val="600"/>
              </a:spcAft>
              <a:buClr>
                <a:srgbClr val="434343"/>
              </a:buClr>
              <a:buFont typeface="Montserrat"/>
              <a:buChar char="○"/>
            </a:pPr>
            <a:r>
              <a:rPr lang="nl-BE" spc="-1" dirty="0">
                <a:solidFill>
                  <a:srgbClr val="FFFFFF"/>
                </a:solidFill>
                <a:latin typeface="Montserrat"/>
                <a:ea typeface="Montserrat"/>
              </a:rPr>
              <a:t>Gemaakt in 1990 door Guido van Rossum</a:t>
            </a:r>
            <a:endParaRPr lang="en-US" spc="-1" dirty="0">
              <a:solidFill>
                <a:srgbClr val="FFFFFF"/>
              </a:solidFill>
              <a:latin typeface="Arial"/>
            </a:endParaRPr>
          </a:p>
          <a:p>
            <a:pPr marL="914400" lvl="1" indent="-412920">
              <a:spcAft>
                <a:spcPts val="600"/>
              </a:spcAft>
              <a:buClr>
                <a:srgbClr val="434343"/>
              </a:buClr>
              <a:buFont typeface="Montserrat"/>
              <a:buChar char="○"/>
            </a:pPr>
            <a:r>
              <a:rPr lang="nl-BE" spc="-1" dirty="0">
                <a:solidFill>
                  <a:srgbClr val="FFFFFF"/>
                </a:solidFill>
                <a:latin typeface="Montserrat"/>
                <a:ea typeface="Montserrat"/>
              </a:rPr>
              <a:t>Python 3 uitgebracht in 2008
</a:t>
            </a:r>
            <a:endParaRPr lang="en-US" spc="-1" dirty="0">
              <a:solidFill>
                <a:srgbClr val="FFFFFF"/>
              </a:solidFill>
              <a:latin typeface="Arial"/>
            </a:endParaRPr>
          </a:p>
        </p:txBody>
      </p:sp>
      <p:pic>
        <p:nvPicPr>
          <p:cNvPr id="6" name="Picture 5">
            <a:extLst>
              <a:ext uri="{FF2B5EF4-FFF2-40B4-BE49-F238E27FC236}">
                <a16:creationId xmlns:a16="http://schemas.microsoft.com/office/drawing/2014/main" id="{3964C924-C8F0-4E26-8D5D-2D2928F1EEE3}"/>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8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laceHolder 1"/>
          <p:cNvSpPr>
            <a:spLocks noGrp="1"/>
          </p:cNvSpPr>
          <p:nvPr>
            <p:ph type="title"/>
          </p:nvPr>
        </p:nvSpPr>
        <p:spPr>
          <a:xfrm>
            <a:off x="524114" y="525982"/>
            <a:ext cx="3479924" cy="1200361"/>
          </a:xfrm>
          <a:prstGeom prst="rect">
            <a:avLst/>
          </a:prstGeom>
        </p:spPr>
        <p:txBody>
          <a:bodyPr lIns="0" tIns="91440" rIns="0" bIns="91440" anchor="b">
            <a:normAutofit/>
          </a:bodyPr>
          <a:lstStyle/>
          <a:p>
            <a:pPr>
              <a:tabLst>
                <a:tab pos="0" algn="l"/>
              </a:tabLst>
            </a:pPr>
            <a:r>
              <a:rPr lang="en" sz="3200" spc="-1">
                <a:latin typeface="Montserrat"/>
                <a:ea typeface="Montserrat"/>
              </a:rPr>
              <a:t>Python Bootcamp</a:t>
            </a:r>
            <a:endParaRPr lang="en-US" sz="3200" spc="-1">
              <a:latin typeface="Arial"/>
            </a:endParaRPr>
          </a:p>
        </p:txBody>
      </p:sp>
      <p:sp>
        <p:nvSpPr>
          <p:cNvPr id="144" name="Rectangle 8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0933" y="1944913"/>
            <a:ext cx="32689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PlaceHolder 2"/>
          <p:cNvSpPr>
            <a:spLocks noGrp="1"/>
          </p:cNvSpPr>
          <p:nvPr>
            <p:ph/>
          </p:nvPr>
        </p:nvSpPr>
        <p:spPr>
          <a:xfrm>
            <a:off x="12051" y="2031101"/>
            <a:ext cx="4636853" cy="3511943"/>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1600" spc="-1" dirty="0">
                <a:latin typeface="Montserrat"/>
                <a:ea typeface="Montserrat"/>
              </a:rPr>
              <a:t>Korte geschiedenis van Python</a:t>
            </a:r>
            <a:endParaRPr lang="en-US" sz="1600" spc="-1" dirty="0">
              <a:latin typeface="Arial"/>
            </a:endParaRPr>
          </a:p>
          <a:p>
            <a:pPr marL="914400" lvl="1" indent="-412920">
              <a:spcAft>
                <a:spcPts val="600"/>
              </a:spcAft>
              <a:buClr>
                <a:srgbClr val="434343"/>
              </a:buClr>
              <a:buFont typeface="Montserrat"/>
              <a:buChar char="○"/>
            </a:pPr>
            <a:r>
              <a:rPr lang="nl-BE" sz="1600" spc="-1" dirty="0">
                <a:latin typeface="Montserrat"/>
                <a:ea typeface="Montserrat"/>
              </a:rPr>
              <a:t>Speciaal ontworpen als een makkelijker te gebruiken taal</a:t>
            </a:r>
            <a:endParaRPr lang="en-US" sz="1600" spc="-1" dirty="0">
              <a:latin typeface="Arial"/>
            </a:endParaRPr>
          </a:p>
          <a:p>
            <a:pPr marL="914400" lvl="1" indent="-412920">
              <a:spcAft>
                <a:spcPts val="600"/>
              </a:spcAft>
              <a:buClr>
                <a:srgbClr val="434343"/>
              </a:buClr>
              <a:buFont typeface="Montserrat"/>
              <a:buChar char="○"/>
            </a:pPr>
            <a:r>
              <a:rPr lang="nl-BE" sz="1600" spc="-1" dirty="0">
                <a:latin typeface="Montserrat"/>
                <a:ea typeface="Montserrat"/>
              </a:rPr>
              <a:t>Focus op leesbaarheid van code</a:t>
            </a:r>
            <a:endParaRPr lang="en-US" sz="1600" spc="-1" dirty="0">
              <a:latin typeface="Arial"/>
            </a:endParaRPr>
          </a:p>
        </p:txBody>
      </p:sp>
      <p:sp>
        <p:nvSpPr>
          <p:cNvPr id="85" name="Rectangle 8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935" y="6067809"/>
            <a:ext cx="740664" cy="1252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28313" y="1324591"/>
            <a:ext cx="740664" cy="96147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8644" y="354959"/>
            <a:ext cx="502529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 dragon">
            <a:extLst>
              <a:ext uri="{FF2B5EF4-FFF2-40B4-BE49-F238E27FC236}">
                <a16:creationId xmlns:a16="http://schemas.microsoft.com/office/drawing/2014/main" id="{901BB946-C52C-4C2B-B117-799B165302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5037" y="1026183"/>
            <a:ext cx="4572764" cy="4572764"/>
          </a:xfrm>
          <a:prstGeom prst="rect">
            <a:avLst/>
          </a:prstGeom>
        </p:spPr>
      </p:pic>
      <p:pic>
        <p:nvPicPr>
          <p:cNvPr id="6" name="Picture 5">
            <a:extLst>
              <a:ext uri="{FF2B5EF4-FFF2-40B4-BE49-F238E27FC236}">
                <a16:creationId xmlns:a16="http://schemas.microsoft.com/office/drawing/2014/main" id="{5C473E82-EAEE-40CE-84E4-BDF85DC14276}"/>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PlaceHolder 1"/>
          <p:cNvSpPr>
            <a:spLocks noGrp="1"/>
          </p:cNvSpPr>
          <p:nvPr>
            <p:ph type="title"/>
          </p:nvPr>
        </p:nvSpPr>
        <p:spPr>
          <a:xfrm>
            <a:off x="4034411" y="629268"/>
            <a:ext cx="5351523" cy="1286160"/>
          </a:xfrm>
          <a:prstGeom prst="rect">
            <a:avLst/>
          </a:prstGeom>
        </p:spPr>
        <p:txBody>
          <a:bodyPr lIns="0" tIns="91440" rIns="0" bIns="91440" anchor="b">
            <a:normAutofit fontScale="90000"/>
          </a:bodyPr>
          <a:lstStyle/>
          <a:p>
            <a:pPr>
              <a:tabLst>
                <a:tab pos="0" algn="l"/>
              </a:tabLst>
            </a:pPr>
            <a:r>
              <a:rPr lang="en" spc="-1" dirty="0">
                <a:latin typeface="Montserrat"/>
                <a:ea typeface="Montserrat"/>
              </a:rPr>
              <a:t>Python Fundamentals</a:t>
            </a:r>
            <a:endParaRPr lang="en-US" spc="-1" dirty="0">
              <a:latin typeface="Arial"/>
            </a:endParaRPr>
          </a:p>
        </p:txBody>
      </p:sp>
      <p:sp>
        <p:nvSpPr>
          <p:cNvPr id="144" name="PlaceHolder 2"/>
          <p:cNvSpPr>
            <a:spLocks noGrp="1"/>
          </p:cNvSpPr>
          <p:nvPr>
            <p:ph/>
          </p:nvPr>
        </p:nvSpPr>
        <p:spPr>
          <a:xfrm>
            <a:off x="3867912" y="2438400"/>
            <a:ext cx="5769864" cy="3785419"/>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800" spc="-1" dirty="0">
                <a:latin typeface="Montserrat"/>
                <a:ea typeface="Montserrat"/>
              </a:rPr>
              <a:t>Waarom kiezen voor Python?</a:t>
            </a:r>
            <a:endParaRPr lang="en-US" sz="1800" spc="-1" dirty="0">
              <a:latin typeface="Arial"/>
            </a:endParaRPr>
          </a:p>
          <a:p>
            <a:pPr marL="914400" lvl="1" indent="-412920">
              <a:spcAft>
                <a:spcPts val="600"/>
              </a:spcAft>
              <a:buClr>
                <a:srgbClr val="434343"/>
              </a:buClr>
              <a:buFont typeface="Montserrat"/>
              <a:buChar char="○"/>
            </a:pPr>
            <a:r>
              <a:rPr lang="nl-BE" spc="-1" dirty="0">
                <a:latin typeface="Montserrat"/>
                <a:ea typeface="Montserrat"/>
              </a:rPr>
              <a:t>Ontworpen voor duidelijke, logische code die gemakkelijk te lezen en te leren is.
Veel bestaande bibliotheken en </a:t>
            </a:r>
            <a:r>
              <a:rPr lang="nl-BE" spc="-1" dirty="0" err="1">
                <a:latin typeface="Montserrat"/>
                <a:ea typeface="Montserrat"/>
              </a:rPr>
              <a:t>frameworks</a:t>
            </a:r>
            <a:r>
              <a:rPr lang="nl-BE" spc="-1" dirty="0">
                <a:latin typeface="Montserrat"/>
                <a:ea typeface="Montserrat"/>
              </a:rPr>
              <a:t> geschreven in Python waardoor gebruikers Python kunnen toepassen op een breed scala aan taken.</a:t>
            </a:r>
            <a:endParaRPr lang="en-US" spc="-1" dirty="0">
              <a:latin typeface="Arial"/>
            </a:endParaRPr>
          </a:p>
        </p:txBody>
      </p:sp>
      <p:pic>
        <p:nvPicPr>
          <p:cNvPr id="3" name="Picture 2" descr="A yellow puzzle piece completing a black puzzle">
            <a:extLst>
              <a:ext uri="{FF2B5EF4-FFF2-40B4-BE49-F238E27FC236}">
                <a16:creationId xmlns:a16="http://schemas.microsoft.com/office/drawing/2014/main" id="{81BB99CE-5C2B-4479-893C-F28CEB523E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23" r="43717" b="-1"/>
          <a:stretch/>
        </p:blipFill>
        <p:spPr>
          <a:xfrm>
            <a:off x="20" y="10"/>
            <a:ext cx="3766397" cy="6857990"/>
          </a:xfrm>
          <a:prstGeom prst="rect">
            <a:avLst/>
          </a:prstGeom>
          <a:effectLst/>
        </p:spPr>
      </p:pic>
      <p:cxnSp>
        <p:nvCxnSpPr>
          <p:cNvPr id="85" name="Straight Connector 8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8258" y="2115117"/>
            <a:ext cx="512635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26E04F-6440-4CFD-93F3-EB57270C081E}"/>
              </a:ext>
            </a:extLst>
          </p:cNvPr>
          <p:cNvPicPr>
            <a:picLocks noChangeAspect="1"/>
          </p:cNvPicPr>
          <p:nvPr/>
        </p:nvPicPr>
        <p:blipFill rotWithShape="1">
          <a:blip r:embed="rId3"/>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8" y="0"/>
            <a:ext cx="990352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38" y="-2"/>
            <a:ext cx="2817940" cy="6858000"/>
            <a:chOff x="651279" y="598259"/>
            <a:chExt cx="10889442" cy="5680742"/>
          </a:xfrm>
        </p:grpSpPr>
        <p:sp>
          <p:nvSpPr>
            <p:cNvPr id="9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38" y="0"/>
            <a:ext cx="9903525" cy="6858000"/>
            <a:chOff x="0" y="0"/>
            <a:chExt cx="12188952" cy="6858000"/>
          </a:xfrm>
        </p:grpSpPr>
        <p:sp>
          <p:nvSpPr>
            <p:cNvPr id="97" name="Freeform: Shape 9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8" name="Freeform: Shape 9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9" name="Freeform: Shape 9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46" name="PlaceHolder 1"/>
          <p:cNvSpPr>
            <a:spLocks noGrp="1"/>
          </p:cNvSpPr>
          <p:nvPr>
            <p:ph type="title"/>
          </p:nvPr>
        </p:nvSpPr>
        <p:spPr>
          <a:xfrm rot="16200000">
            <a:off x="-1077277" y="1947672"/>
            <a:ext cx="4844033" cy="2788920"/>
          </a:xfrm>
          <a:prstGeom prst="rect">
            <a:avLst/>
          </a:prstGeom>
        </p:spPr>
        <p:txBody>
          <a:bodyPr lIns="0" tIns="91440" rIns="0" bIns="91440" anchor="ctr">
            <a:normAutofit/>
          </a:bodyPr>
          <a:lstStyle/>
          <a:p>
            <a:pPr>
              <a:tabLst>
                <a:tab pos="0" algn="l"/>
              </a:tabLst>
            </a:pPr>
            <a:r>
              <a:rPr lang="en" sz="4300" spc="-1" dirty="0">
                <a:solidFill>
                  <a:schemeClr val="bg1"/>
                </a:solidFill>
                <a:latin typeface="Montserrat"/>
                <a:ea typeface="Montserrat"/>
              </a:rPr>
              <a:t>Python Fundamentals</a:t>
            </a:r>
            <a:endParaRPr lang="en-US" sz="4300" spc="-1" dirty="0">
              <a:solidFill>
                <a:schemeClr val="bg1"/>
              </a:solidFill>
              <a:latin typeface="Arial"/>
            </a:endParaRPr>
          </a:p>
        </p:txBody>
      </p:sp>
      <p:sp>
        <p:nvSpPr>
          <p:cNvPr id="147" name="PlaceHolder 2"/>
          <p:cNvSpPr>
            <a:spLocks noGrp="1"/>
          </p:cNvSpPr>
          <p:nvPr>
            <p:ph/>
          </p:nvPr>
        </p:nvSpPr>
        <p:spPr>
          <a:xfrm>
            <a:off x="3084207" y="841247"/>
            <a:ext cx="6553569" cy="5120640"/>
          </a:xfrm>
          <a:prstGeom prst="rect">
            <a:avLst/>
          </a:prstGeom>
        </p:spPr>
        <p:txBody>
          <a:bodyPr lIns="0" tIns="91440" rIns="0" bIns="91440" anchor="ctr">
            <a:normAutofit/>
          </a:bodyPr>
          <a:lstStyle/>
          <a:p>
            <a:pPr marL="457200" indent="-412920">
              <a:buClr>
                <a:srgbClr val="434343"/>
              </a:buClr>
              <a:buFont typeface="Montserrat"/>
              <a:buChar char="●"/>
            </a:pPr>
            <a:r>
              <a:rPr lang="nl-BE" sz="2400" spc="-1" dirty="0">
                <a:solidFill>
                  <a:schemeClr val="tx2"/>
                </a:solidFill>
                <a:latin typeface="Montserrat"/>
                <a:ea typeface="Montserrat"/>
              </a:rPr>
              <a:t>Waarom kiezen voor Python?</a:t>
            </a:r>
            <a:endParaRPr lang="en-US" sz="2400" spc="-1" dirty="0">
              <a:solidFill>
                <a:schemeClr val="tx2"/>
              </a:solidFill>
              <a:latin typeface="Arial"/>
            </a:endParaRPr>
          </a:p>
          <a:p>
            <a:pPr marL="914400" lvl="1" indent="-412920" algn="l">
              <a:buClr>
                <a:srgbClr val="434343"/>
              </a:buClr>
              <a:buFont typeface="Montserrat"/>
              <a:buChar char="○"/>
            </a:pPr>
            <a:r>
              <a:rPr lang="nl-BE" sz="2400" spc="-1" dirty="0">
                <a:solidFill>
                  <a:schemeClr val="tx2"/>
                </a:solidFill>
                <a:latin typeface="Montserrat"/>
                <a:ea typeface="Montserrat"/>
              </a:rPr>
              <a:t>Richt zich op het optimaliseren van de ontwikkelaarstijd, in plaats van de verwerkingstijd van een computer.
Geweldige documentatie online</a:t>
            </a:r>
            <a:r>
              <a:rPr lang="en" sz="2400" spc="-1" dirty="0">
                <a:solidFill>
                  <a:schemeClr val="tx2"/>
                </a:solidFill>
                <a:latin typeface="Montserrat"/>
                <a:ea typeface="Montserrat"/>
              </a:rPr>
              <a:t>:</a:t>
            </a:r>
            <a:endParaRPr lang="en-US" sz="2400" spc="-1" dirty="0">
              <a:solidFill>
                <a:schemeClr val="tx2"/>
              </a:solidFill>
              <a:latin typeface="Arial"/>
            </a:endParaRPr>
          </a:p>
          <a:p>
            <a:pPr marL="1371600" lvl="2" indent="-412920" algn="l">
              <a:buClr>
                <a:srgbClr val="434343"/>
              </a:buClr>
              <a:buFont typeface="Montserrat"/>
              <a:buChar char="■"/>
            </a:pPr>
            <a:r>
              <a:rPr lang="en" sz="2400" b="1" spc="-1" dirty="0">
                <a:solidFill>
                  <a:schemeClr val="tx2"/>
                </a:solidFill>
                <a:latin typeface="Montserrat"/>
                <a:ea typeface="Montserrat"/>
              </a:rPr>
              <a:t>docs.python.org/3</a:t>
            </a:r>
            <a:endParaRPr lang="en-US" sz="2400" spc="-1" dirty="0">
              <a:solidFill>
                <a:schemeClr val="tx2"/>
              </a:solidFill>
              <a:latin typeface="Arial"/>
            </a:endParaRPr>
          </a:p>
          <a:p>
            <a:pPr marL="1371600">
              <a:spcBef>
                <a:spcPts val="1599"/>
              </a:spcBef>
              <a:spcAft>
                <a:spcPts val="1599"/>
              </a:spcAft>
              <a:tabLst>
                <a:tab pos="0" algn="l"/>
              </a:tabLst>
            </a:pPr>
            <a:endParaRPr lang="en-US" sz="2400" spc="-1" dirty="0">
              <a:solidFill>
                <a:schemeClr val="tx2"/>
              </a:solidFill>
              <a:latin typeface="Arial"/>
            </a:endParaRPr>
          </a:p>
        </p:txBody>
      </p:sp>
      <p:pic>
        <p:nvPicPr>
          <p:cNvPr id="5" name="Picture 4">
            <a:extLst>
              <a:ext uri="{FF2B5EF4-FFF2-40B4-BE49-F238E27FC236}">
                <a16:creationId xmlns:a16="http://schemas.microsoft.com/office/drawing/2014/main" id="{6D18B77B-1BC5-4E33-86FC-3C46C4674E6E}"/>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PlaceHolder 1"/>
          <p:cNvSpPr>
            <a:spLocks noGrp="1"/>
          </p:cNvSpPr>
          <p:nvPr>
            <p:ph type="title"/>
          </p:nvPr>
        </p:nvSpPr>
        <p:spPr>
          <a:xfrm>
            <a:off x="923321" y="457201"/>
            <a:ext cx="4724070" cy="1556870"/>
          </a:xfrm>
          <a:prstGeom prst="rect">
            <a:avLst/>
          </a:prstGeom>
        </p:spPr>
        <p:txBody>
          <a:bodyPr lIns="0" tIns="91440" rIns="0" bIns="91440" anchor="b">
            <a:normAutofit/>
          </a:bodyPr>
          <a:lstStyle/>
          <a:p>
            <a:pPr>
              <a:tabLst>
                <a:tab pos="0" algn="l"/>
              </a:tabLst>
            </a:pPr>
            <a:r>
              <a:rPr lang="en" sz="3600" spc="-1">
                <a:latin typeface="Montserrat"/>
                <a:ea typeface="Montserrat"/>
              </a:rPr>
              <a:t>Python Fundamentals</a:t>
            </a:r>
            <a:endParaRPr lang="en-US" sz="3600" spc="-1">
              <a:latin typeface="Arial"/>
            </a:endParaRPr>
          </a:p>
        </p:txBody>
      </p:sp>
      <p:sp>
        <p:nvSpPr>
          <p:cNvPr id="150" name="PlaceHolder 2"/>
          <p:cNvSpPr>
            <a:spLocks noGrp="1"/>
          </p:cNvSpPr>
          <p:nvPr>
            <p:ph/>
          </p:nvPr>
        </p:nvSpPr>
        <p:spPr>
          <a:xfrm>
            <a:off x="322746" y="2185596"/>
            <a:ext cx="6920914" cy="3461155"/>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800" spc="-1" dirty="0">
                <a:latin typeface="Montserrat"/>
                <a:ea typeface="Montserrat"/>
              </a:rPr>
              <a:t>Wat kun je doen met Python?</a:t>
            </a:r>
            <a:endParaRPr lang="en-US" sz="1800" spc="-1" dirty="0">
              <a:latin typeface="Arial"/>
            </a:endParaRPr>
          </a:p>
          <a:p>
            <a:pPr marL="914400" lvl="1" indent="-412920">
              <a:spcAft>
                <a:spcPts val="600"/>
              </a:spcAft>
              <a:buClr>
                <a:srgbClr val="434343"/>
              </a:buClr>
              <a:buFont typeface="Montserrat"/>
              <a:buChar char="○"/>
            </a:pPr>
            <a:r>
              <a:rPr lang="nl-BE" spc="-1" dirty="0">
                <a:latin typeface="Montserrat"/>
                <a:ea typeface="Montserrat"/>
              </a:rPr>
              <a:t>Deze cursus richt zich eerst op "basis" Python, dat bestaat uit de kerncomponenten van de taal en het schrijven van scripts en kleine programma's.</a:t>
            </a:r>
            <a:endParaRPr lang="en-US" spc="-1" dirty="0">
              <a:latin typeface="Arial"/>
            </a:endParaRPr>
          </a:p>
          <a:p>
            <a:pPr marL="914400" lvl="1" indent="-412920">
              <a:spcAft>
                <a:spcPts val="600"/>
              </a:spcAft>
              <a:buClr>
                <a:srgbClr val="434343"/>
              </a:buClr>
              <a:buFont typeface="Montserrat"/>
              <a:buChar char="○"/>
            </a:pPr>
            <a:r>
              <a:rPr lang="nl-BE" spc="-1" dirty="0">
                <a:latin typeface="Montserrat"/>
                <a:ea typeface="Montserrat"/>
              </a:rPr>
              <a:t>Later beginnen we te leren over externe bibliotheken en </a:t>
            </a:r>
            <a:r>
              <a:rPr lang="nl-BE" spc="-1" dirty="0" err="1">
                <a:latin typeface="Montserrat"/>
                <a:ea typeface="Montserrat"/>
              </a:rPr>
              <a:t>frameworks</a:t>
            </a:r>
            <a:r>
              <a:rPr lang="nl-BE" spc="-1" dirty="0">
                <a:latin typeface="Montserrat"/>
                <a:ea typeface="Montserrat"/>
              </a:rPr>
              <a:t> die de mogelijkheden van Python aanzienlijk uitbreiden.</a:t>
            </a:r>
            <a:endParaRPr lang="en-US" spc="-1" dirty="0">
              <a:latin typeface="Arial"/>
            </a:endParaRPr>
          </a:p>
        </p:txBody>
      </p:sp>
      <p:pic>
        <p:nvPicPr>
          <p:cNvPr id="6" name="Graphic 5" descr="Customer review with solid fill">
            <a:extLst>
              <a:ext uri="{FF2B5EF4-FFF2-40B4-BE49-F238E27FC236}">
                <a16:creationId xmlns:a16="http://schemas.microsoft.com/office/drawing/2014/main" id="{C72ED294-80C0-4FC6-B9CA-946AEDD26B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3085" y="799365"/>
            <a:ext cx="2210153" cy="2210153"/>
          </a:xfrm>
          <a:prstGeom prst="rect">
            <a:avLst/>
          </a:prstGeom>
        </p:spPr>
      </p:pic>
      <p:pic>
        <p:nvPicPr>
          <p:cNvPr id="3" name="Graphic 2" descr="Thought with solid fill">
            <a:extLst>
              <a:ext uri="{FF2B5EF4-FFF2-40B4-BE49-F238E27FC236}">
                <a16:creationId xmlns:a16="http://schemas.microsoft.com/office/drawing/2014/main" id="{1AEF8EBE-0805-4862-B51A-2CE7473A84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3660" y="3808883"/>
            <a:ext cx="2243263" cy="2243263"/>
          </a:xfrm>
          <a:prstGeom prst="rect">
            <a:avLst/>
          </a:prstGeom>
        </p:spPr>
      </p:pic>
      <p:sp>
        <p:nvSpPr>
          <p:cNvPr id="111" name="Rectangle 11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906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800"/>
            <a:ext cx="6624636"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688CD7-3DA9-4B50-8F2E-9F392D511B95}"/>
              </a:ext>
            </a:extLst>
          </p:cNvPr>
          <p:cNvPicPr>
            <a:picLocks noChangeAspect="1"/>
          </p:cNvPicPr>
          <p:nvPr/>
        </p:nvPicPr>
        <p:blipFill rotWithShape="1">
          <a:blip r:embed="rId6"/>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 name="Rectangle 10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2" name="PlaceHolder 1"/>
          <p:cNvSpPr>
            <a:spLocks noGrp="1"/>
          </p:cNvSpPr>
          <p:nvPr>
            <p:ph type="title"/>
          </p:nvPr>
        </p:nvSpPr>
        <p:spPr>
          <a:xfrm>
            <a:off x="702672" y="810940"/>
            <a:ext cx="4382106" cy="1325563"/>
          </a:xfrm>
          <a:prstGeom prst="rect">
            <a:avLst/>
          </a:prstGeom>
        </p:spPr>
        <p:txBody>
          <a:bodyPr lIns="0" tIns="91440" rIns="0" bIns="91440">
            <a:normAutofit/>
          </a:bodyPr>
          <a:lstStyle/>
          <a:p>
            <a:pPr>
              <a:tabLst>
                <a:tab pos="0" algn="l"/>
              </a:tabLst>
            </a:pPr>
            <a:r>
              <a:rPr lang="en" sz="4100" spc="-1" dirty="0">
                <a:latin typeface="Montserrat"/>
                <a:ea typeface="Montserrat"/>
              </a:rPr>
              <a:t>Python Fundamentals</a:t>
            </a:r>
            <a:endParaRPr lang="en-US" sz="4100" spc="-1" dirty="0">
              <a:latin typeface="Arial"/>
            </a:endParaRPr>
          </a:p>
        </p:txBody>
      </p:sp>
      <p:sp>
        <p:nvSpPr>
          <p:cNvPr id="171" name="Freeform: Shape 11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6408" y="1"/>
            <a:ext cx="938553"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PlaceHolder 2"/>
          <p:cNvSpPr>
            <a:spLocks noGrp="1"/>
          </p:cNvSpPr>
          <p:nvPr>
            <p:ph/>
          </p:nvPr>
        </p:nvSpPr>
        <p:spPr>
          <a:xfrm>
            <a:off x="407664" y="1611598"/>
            <a:ext cx="5642976" cy="4351338"/>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500" spc="-1" dirty="0">
                <a:latin typeface="Montserrat"/>
                <a:ea typeface="Montserrat"/>
              </a:rPr>
              <a:t>Wat kun je doen met Python</a:t>
            </a:r>
            <a:r>
              <a:rPr lang="en" sz="1500" spc="-1" dirty="0">
                <a:latin typeface="Montserrat"/>
                <a:ea typeface="Montserrat"/>
              </a:rPr>
              <a:t>?</a:t>
            </a:r>
            <a:endParaRPr lang="en-US" sz="1500" spc="-1" dirty="0">
              <a:latin typeface="Arial"/>
            </a:endParaRPr>
          </a:p>
          <a:p>
            <a:pPr marL="914400" lvl="1" indent="-412920">
              <a:spcAft>
                <a:spcPts val="600"/>
              </a:spcAft>
              <a:buClr>
                <a:srgbClr val="434343"/>
              </a:buClr>
              <a:buFont typeface="Montserrat"/>
              <a:buChar char="○"/>
            </a:pPr>
            <a:r>
              <a:rPr lang="nl-BE" sz="1500" spc="-1" dirty="0">
                <a:latin typeface="Montserrat"/>
                <a:ea typeface="Montserrat"/>
              </a:rPr>
              <a:t>Automatiseer eenvoudige taken</a:t>
            </a:r>
            <a:r>
              <a:rPr lang="en" sz="1500" spc="-1" dirty="0">
                <a:latin typeface="Montserrat"/>
                <a:ea typeface="Montserrat"/>
              </a:rPr>
              <a:t> </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Bestanden zoeken en bewerken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Informatie van een website schrapen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Excel-bestanden lezen en bewerken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Werken met </a:t>
            </a:r>
            <a:r>
              <a:rPr lang="nl-BE" sz="1500" spc="-1" dirty="0" err="1">
                <a:latin typeface="Montserrat"/>
                <a:ea typeface="Montserrat"/>
              </a:rPr>
              <a:t>PDF's</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E-mails en sms-berichten automatiseren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Formulieren invullen</a:t>
            </a:r>
            <a:endParaRPr lang="en-US" sz="1500" spc="-1" dirty="0">
              <a:latin typeface="Arial"/>
            </a:endParaRPr>
          </a:p>
        </p:txBody>
      </p:sp>
      <p:sp>
        <p:nvSpPr>
          <p:cNvPr id="172" name="Oval 11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1650" y="3423959"/>
            <a:ext cx="439418"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Open book with table lamp, books, pen and pencil">
            <a:extLst>
              <a:ext uri="{FF2B5EF4-FFF2-40B4-BE49-F238E27FC236}">
                <a16:creationId xmlns:a16="http://schemas.microsoft.com/office/drawing/2014/main" id="{A9BA3631-25CD-4FCD-87D9-B45D997B545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5752" y="1452906"/>
            <a:ext cx="3942105" cy="394210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15" name="Freeform: Shape 11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051" y="1"/>
            <a:ext cx="1679395"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17" name="Straight Connector 11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862730"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19" name="Freeform: Shape 11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6058471" y="5166682"/>
            <a:ext cx="1491526"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2740" y="6033795"/>
            <a:ext cx="1617740"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Freeform: Shape 12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7003" y="5519196"/>
            <a:ext cx="1088997"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id="{8F0400BC-1F00-4E14-A11E-3AE46BDAECD3}"/>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512405" y="3807713"/>
            <a:ext cx="3235353" cy="2452687"/>
          </a:xfrm>
          <a:prstGeom prst="rect">
            <a:avLst/>
          </a:prstGeom>
        </p:spPr>
        <p:txBody>
          <a:bodyPr lIns="0" tIns="91440" rIns="0" bIns="91440" anchor="ctr">
            <a:normAutofit/>
          </a:bodyPr>
          <a:lstStyle/>
          <a:p>
            <a:pPr>
              <a:tabLst>
                <a:tab pos="0" algn="l"/>
              </a:tabLst>
            </a:pPr>
            <a:r>
              <a:rPr lang="en" sz="3200" spc="-1" dirty="0">
                <a:latin typeface="Montserrat"/>
                <a:ea typeface="Montserrat"/>
              </a:rPr>
              <a:t>Python Fundamentals</a:t>
            </a:r>
            <a:endParaRPr lang="en-US" sz="3200" spc="-1" dirty="0">
              <a:latin typeface="Arial"/>
            </a:endParaRPr>
          </a:p>
        </p:txBody>
      </p:sp>
      <p:pic>
        <p:nvPicPr>
          <p:cNvPr id="7" name="Picture 6" descr="A picture containing diagram&#10;&#10;Description automatically generated">
            <a:extLst>
              <a:ext uri="{FF2B5EF4-FFF2-40B4-BE49-F238E27FC236}">
                <a16:creationId xmlns:a16="http://schemas.microsoft.com/office/drawing/2014/main" id="{0FA294BF-577A-481D-B50B-A2C05360319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32" b="19770"/>
          <a:stretch/>
        </p:blipFill>
        <p:spPr>
          <a:xfrm>
            <a:off x="20" y="10"/>
            <a:ext cx="9905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56" name="PlaceHolder 2"/>
          <p:cNvSpPr>
            <a:spLocks noGrp="1"/>
          </p:cNvSpPr>
          <p:nvPr>
            <p:ph/>
          </p:nvPr>
        </p:nvSpPr>
        <p:spPr>
          <a:xfrm>
            <a:off x="3431985" y="3752850"/>
            <a:ext cx="6081898" cy="2452687"/>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1600" spc="-1">
                <a:latin typeface="Montserrat"/>
                <a:ea typeface="Montserrat"/>
              </a:rPr>
              <a:t>Wat kun je doen met Python</a:t>
            </a:r>
            <a:r>
              <a:rPr lang="en" sz="1600" spc="-1">
                <a:latin typeface="Montserrat"/>
                <a:ea typeface="Montserrat"/>
              </a:rPr>
              <a:t>?</a:t>
            </a:r>
            <a:endParaRPr lang="en-US" sz="1600" spc="-1">
              <a:latin typeface="Arial"/>
            </a:endParaRPr>
          </a:p>
          <a:p>
            <a:pPr marL="914400" lvl="1" indent="-412920">
              <a:spcAft>
                <a:spcPts val="600"/>
              </a:spcAft>
              <a:buClr>
                <a:srgbClr val="434343"/>
              </a:buClr>
              <a:buFont typeface="Montserrat"/>
              <a:buChar char="○"/>
            </a:pPr>
            <a:r>
              <a:rPr lang="en-GB" sz="1600" spc="-1">
                <a:latin typeface="Montserrat"/>
                <a:ea typeface="Montserrat"/>
              </a:rPr>
              <a:t>Data Science en Machine Learning</a:t>
            </a:r>
            <a:endParaRPr lang="en-US" sz="1600" spc="-1">
              <a:latin typeface="Arial"/>
            </a:endParaRPr>
          </a:p>
          <a:p>
            <a:pPr marL="1371600" lvl="2" indent="-412920">
              <a:spcAft>
                <a:spcPts val="600"/>
              </a:spcAft>
              <a:buClr>
                <a:srgbClr val="434343"/>
              </a:buClr>
              <a:buFont typeface="Montserrat"/>
              <a:buChar char="■"/>
            </a:pPr>
            <a:r>
              <a:rPr lang="nl-BE" sz="1600" spc="-1">
                <a:latin typeface="Montserrat"/>
                <a:ea typeface="Montserrat"/>
              </a:rPr>
              <a:t>Grote gegevensbestanden analyseren</a:t>
            </a:r>
            <a:endParaRPr lang="en-US" sz="1600" spc="-1">
              <a:latin typeface="Arial"/>
            </a:endParaRPr>
          </a:p>
          <a:p>
            <a:pPr marL="1371600" lvl="2" indent="-412920">
              <a:spcAft>
                <a:spcPts val="600"/>
              </a:spcAft>
              <a:buClr>
                <a:srgbClr val="434343"/>
              </a:buClr>
              <a:buFont typeface="Montserrat"/>
              <a:buChar char="■"/>
            </a:pPr>
            <a:r>
              <a:rPr lang="nl-BE" sz="1600" spc="-1">
                <a:latin typeface="Montserrat"/>
                <a:ea typeface="Montserrat"/>
              </a:rPr>
              <a:t>Visualisaties maken</a:t>
            </a:r>
            <a:endParaRPr lang="en-US" sz="1600" spc="-1">
              <a:latin typeface="Arial"/>
            </a:endParaRPr>
          </a:p>
          <a:p>
            <a:pPr marL="1371600" lvl="2" indent="-412920">
              <a:spcAft>
                <a:spcPts val="600"/>
              </a:spcAft>
              <a:buClr>
                <a:srgbClr val="434343"/>
              </a:buClr>
              <a:buFont typeface="Montserrat"/>
              <a:buChar char="■"/>
            </a:pPr>
            <a:r>
              <a:rPr lang="nl-BE" sz="1600" spc="-1">
                <a:latin typeface="Montserrat"/>
                <a:ea typeface="Montserrat"/>
              </a:rPr>
              <a:t>Machine learning-taken uitvoeren</a:t>
            </a:r>
            <a:endParaRPr lang="en-US" sz="1600" spc="-1">
              <a:latin typeface="Arial"/>
            </a:endParaRPr>
          </a:p>
          <a:p>
            <a:pPr marL="1371600" lvl="2" indent="-412920">
              <a:spcAft>
                <a:spcPts val="600"/>
              </a:spcAft>
              <a:buClr>
                <a:srgbClr val="434343"/>
              </a:buClr>
              <a:buFont typeface="Montserrat"/>
              <a:buChar char="■"/>
            </a:pPr>
            <a:r>
              <a:rPr lang="nl-BE" sz="1600" spc="-1">
                <a:latin typeface="Montserrat"/>
                <a:ea typeface="Montserrat"/>
              </a:rPr>
              <a:t>Voorspellende algoritmen maken en uitvoeren</a:t>
            </a:r>
            <a:endParaRPr lang="en-US" sz="1600" spc="-1">
              <a:latin typeface="Arial"/>
            </a:endParaRPr>
          </a:p>
        </p:txBody>
      </p:sp>
      <p:pic>
        <p:nvPicPr>
          <p:cNvPr id="5" name="Picture 4">
            <a:extLst>
              <a:ext uri="{FF2B5EF4-FFF2-40B4-BE49-F238E27FC236}">
                <a16:creationId xmlns:a16="http://schemas.microsoft.com/office/drawing/2014/main" id="{94291271-1075-4B29-8D24-FF5561B39BE5}"/>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64B89B3F-A41D-4FAC-8EDC-38F8C3CF886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066" r="11160" b="-1"/>
          <a:stretch/>
        </p:blipFill>
        <p:spPr>
          <a:xfrm>
            <a:off x="2753561" y="10"/>
            <a:ext cx="7271312"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02" name="Freeform: Shape 10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2023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 name="Freeform: Shape 10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2804"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PlaceHolder 1"/>
          <p:cNvSpPr>
            <a:spLocks noGrp="1"/>
          </p:cNvSpPr>
          <p:nvPr>
            <p:ph type="title"/>
          </p:nvPr>
        </p:nvSpPr>
        <p:spPr>
          <a:xfrm>
            <a:off x="301513" y="1161288"/>
            <a:ext cx="2793492" cy="1125728"/>
          </a:xfrm>
          <a:prstGeom prst="rect">
            <a:avLst/>
          </a:prstGeom>
        </p:spPr>
        <p:txBody>
          <a:bodyPr lIns="0" tIns="91440" rIns="0" bIns="91440" anchor="b">
            <a:normAutofit/>
          </a:bodyPr>
          <a:lstStyle/>
          <a:p>
            <a:pPr>
              <a:tabLst>
                <a:tab pos="0" algn="l"/>
              </a:tabLst>
            </a:pPr>
            <a:r>
              <a:rPr lang="en" sz="2500" spc="-1">
                <a:latin typeface="Montserrat"/>
                <a:ea typeface="Montserrat"/>
              </a:rPr>
              <a:t>Python Fundamentals</a:t>
            </a:r>
            <a:endParaRPr lang="en-US" sz="2500" spc="-1">
              <a:latin typeface="Arial"/>
            </a:endParaRPr>
          </a:p>
        </p:txBody>
      </p:sp>
      <p:sp>
        <p:nvSpPr>
          <p:cNvPr id="106" name="Rectangle 1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471" y="657225"/>
            <a:ext cx="73152" cy="445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8" name="Rectangle 1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48" y="2443480"/>
            <a:ext cx="271176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9" name="PlaceHolder 2"/>
          <p:cNvSpPr>
            <a:spLocks noGrp="1"/>
          </p:cNvSpPr>
          <p:nvPr>
            <p:ph/>
          </p:nvPr>
        </p:nvSpPr>
        <p:spPr>
          <a:xfrm>
            <a:off x="117948" y="2718054"/>
            <a:ext cx="3429924" cy="3207258"/>
          </a:xfrm>
          <a:prstGeom prst="rect">
            <a:avLst/>
          </a:prstGeom>
        </p:spPr>
        <p:txBody>
          <a:bodyPr lIns="0" tIns="91440" rIns="0" bIns="91440" anchor="t">
            <a:normAutofit/>
          </a:bodyPr>
          <a:lstStyle/>
          <a:p>
            <a:pPr marL="457200" indent="-412920">
              <a:spcAft>
                <a:spcPts val="600"/>
              </a:spcAft>
              <a:buClr>
                <a:srgbClr val="434343"/>
              </a:buClr>
              <a:buFont typeface="Montserrat"/>
              <a:buChar char="●"/>
            </a:pPr>
            <a:r>
              <a:rPr lang="nl-BE" sz="1200" spc="-1" dirty="0">
                <a:latin typeface="Montserrat"/>
                <a:ea typeface="Montserrat"/>
              </a:rPr>
              <a:t>Wat kun je doen met Python</a:t>
            </a:r>
            <a:r>
              <a:rPr lang="en" sz="1200" spc="-1" dirty="0">
                <a:latin typeface="Montserrat"/>
                <a:ea typeface="Montserrat"/>
              </a:rPr>
              <a:t>?</a:t>
            </a:r>
            <a:endParaRPr lang="en-US" sz="1200" spc="-1" dirty="0">
              <a:latin typeface="Arial"/>
            </a:endParaRPr>
          </a:p>
          <a:p>
            <a:pPr marL="914400" lvl="1" indent="-412920">
              <a:spcAft>
                <a:spcPts val="600"/>
              </a:spcAft>
              <a:buClr>
                <a:srgbClr val="434343"/>
              </a:buClr>
              <a:buFont typeface="Montserrat"/>
              <a:buChar char="○"/>
            </a:pPr>
            <a:r>
              <a:rPr lang="nl-BE" sz="1200" spc="-1" dirty="0">
                <a:latin typeface="Montserrat"/>
                <a:ea typeface="Montserrat"/>
              </a:rPr>
              <a:t>Websites maken</a:t>
            </a:r>
            <a:endParaRPr lang="en-US" sz="1200" spc="-1" dirty="0">
              <a:latin typeface="Arial"/>
            </a:endParaRPr>
          </a:p>
          <a:p>
            <a:pPr marL="1371600" lvl="2" indent="-412920">
              <a:spcAft>
                <a:spcPts val="600"/>
              </a:spcAft>
              <a:buClr>
                <a:srgbClr val="434343"/>
              </a:buClr>
              <a:buFont typeface="Montserrat"/>
              <a:buChar char="■"/>
            </a:pPr>
            <a:r>
              <a:rPr lang="nl-BE" sz="1200" spc="-1" dirty="0">
                <a:latin typeface="Montserrat"/>
                <a:ea typeface="Montserrat"/>
              </a:rPr>
              <a:t>Gebruik web-</a:t>
            </a:r>
            <a:r>
              <a:rPr lang="nl-BE" sz="1200" spc="-1" dirty="0" err="1">
                <a:latin typeface="Montserrat"/>
                <a:ea typeface="Montserrat"/>
              </a:rPr>
              <a:t>frameworks</a:t>
            </a:r>
            <a:r>
              <a:rPr lang="nl-BE" sz="1200" spc="-1" dirty="0">
                <a:latin typeface="Montserrat"/>
                <a:ea typeface="Montserrat"/>
              </a:rPr>
              <a:t> zoals Django en </a:t>
            </a:r>
            <a:r>
              <a:rPr lang="nl-BE" sz="1200" spc="-1" dirty="0" err="1">
                <a:latin typeface="Montserrat"/>
                <a:ea typeface="Montserrat"/>
              </a:rPr>
              <a:t>Flask</a:t>
            </a:r>
            <a:r>
              <a:rPr lang="nl-BE" sz="1200" spc="-1" dirty="0">
                <a:latin typeface="Montserrat"/>
                <a:ea typeface="Montserrat"/>
              </a:rPr>
              <a:t> om de backend van een website en gebruikersgegevens te verwerken</a:t>
            </a:r>
            <a:endParaRPr lang="en-US" sz="1200" spc="-1" dirty="0">
              <a:latin typeface="Arial"/>
            </a:endParaRPr>
          </a:p>
          <a:p>
            <a:pPr marL="1371600" lvl="2" indent="-412920">
              <a:spcAft>
                <a:spcPts val="600"/>
              </a:spcAft>
              <a:buClr>
                <a:srgbClr val="434343"/>
              </a:buClr>
              <a:buFont typeface="Montserrat"/>
              <a:buChar char="■"/>
            </a:pPr>
            <a:r>
              <a:rPr lang="nl-BE" sz="1200" spc="-1" dirty="0">
                <a:latin typeface="Montserrat"/>
                <a:ea typeface="Montserrat"/>
              </a:rPr>
              <a:t>Interactieve dashboards maken voor gebruikers</a:t>
            </a:r>
            <a:endParaRPr lang="en-US" sz="1200" spc="-1" dirty="0">
              <a:latin typeface="Arial"/>
            </a:endParaRPr>
          </a:p>
        </p:txBody>
      </p:sp>
      <p:pic>
        <p:nvPicPr>
          <p:cNvPr id="5" name="Picture 4">
            <a:extLst>
              <a:ext uri="{FF2B5EF4-FFF2-40B4-BE49-F238E27FC236}">
                <a16:creationId xmlns:a16="http://schemas.microsoft.com/office/drawing/2014/main" id="{43696E2F-0FD0-4283-8EA2-7EA417F1795D}"/>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905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67290" y="0"/>
            <a:ext cx="3328984"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67646" y="-3867043"/>
            <a:ext cx="2170709" cy="9906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PlaceHolder 1"/>
          <p:cNvSpPr>
            <a:spLocks noGrp="1"/>
          </p:cNvSpPr>
          <p:nvPr>
            <p:ph type="title"/>
          </p:nvPr>
        </p:nvSpPr>
        <p:spPr>
          <a:xfrm>
            <a:off x="1124145" y="348865"/>
            <a:ext cx="7895965" cy="1576446"/>
          </a:xfrm>
          <a:prstGeom prst="rect">
            <a:avLst/>
          </a:prstGeom>
        </p:spPr>
        <p:txBody>
          <a:bodyPr lIns="0" tIns="91440" rIns="0" bIns="91440" anchor="ctr">
            <a:normAutofit/>
          </a:bodyPr>
          <a:lstStyle/>
          <a:p>
            <a:pPr>
              <a:tabLst>
                <a:tab pos="0" algn="l"/>
              </a:tabLst>
            </a:pPr>
            <a:r>
              <a:rPr lang="en" sz="3600" spc="-1">
                <a:solidFill>
                  <a:srgbClr val="FFFFFF"/>
                </a:solidFill>
                <a:latin typeface="Montserrat"/>
                <a:ea typeface="Montserrat"/>
              </a:rPr>
              <a:t>Python Fundamentals</a:t>
            </a:r>
            <a:endParaRPr lang="en-US" sz="3600" spc="-1">
              <a:solidFill>
                <a:srgbClr val="FFFFFF"/>
              </a:solidFill>
              <a:latin typeface="Arial"/>
            </a:endParaRPr>
          </a:p>
        </p:txBody>
      </p:sp>
      <p:pic>
        <p:nvPicPr>
          <p:cNvPr id="5" name="Picture 4">
            <a:extLst>
              <a:ext uri="{FF2B5EF4-FFF2-40B4-BE49-F238E27FC236}">
                <a16:creationId xmlns:a16="http://schemas.microsoft.com/office/drawing/2014/main" id="{984DC5A8-A027-45AA-9DCB-8F7A78479540}"/>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64" name="PlaceHolder 2">
            <a:extLst>
              <a:ext uri="{FF2B5EF4-FFF2-40B4-BE49-F238E27FC236}">
                <a16:creationId xmlns:a16="http://schemas.microsoft.com/office/drawing/2014/main" id="{4F2B7741-ED46-4947-B51A-AE5A60825842}"/>
              </a:ext>
            </a:extLst>
          </p:cNvPr>
          <p:cNvGraphicFramePr>
            <a:graphicFrameLocks noGrp="1"/>
          </p:cNvGraphicFramePr>
          <p:nvPr>
            <p:ph/>
            <p:extLst>
              <p:ext uri="{D42A27DB-BD31-4B8C-83A1-F6EECF244321}">
                <p14:modId xmlns:p14="http://schemas.microsoft.com/office/powerpoint/2010/main" val="642167068"/>
              </p:ext>
            </p:extLst>
          </p:nvPr>
        </p:nvGraphicFramePr>
        <p:xfrm>
          <a:off x="523295" y="2615979"/>
          <a:ext cx="887886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DAEBBE-BC62-426F-A9B7-F7160DFD7510}"/>
              </a:ext>
            </a:extLst>
          </p:cNvPr>
          <p:cNvSpPr>
            <a:spLocks noGrp="1"/>
          </p:cNvSpPr>
          <p:nvPr>
            <p:ph type="title"/>
          </p:nvPr>
        </p:nvSpPr>
        <p:spPr>
          <a:xfrm>
            <a:off x="1392470" y="553747"/>
            <a:ext cx="4506384" cy="1135737"/>
          </a:xfrm>
        </p:spPr>
        <p:txBody>
          <a:bodyPr>
            <a:normAutofit/>
          </a:bodyPr>
          <a:lstStyle/>
          <a:p>
            <a:pPr algn="ctr"/>
            <a:r>
              <a:rPr lang="nl-BE" sz="3200" dirty="0"/>
              <a:t>ontwikkelingsplan</a:t>
            </a:r>
          </a:p>
        </p:txBody>
      </p:sp>
      <p:sp>
        <p:nvSpPr>
          <p:cNvPr id="3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6828" y="5198325"/>
            <a:ext cx="2017580" cy="82392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2159" y="5774231"/>
            <a:ext cx="485578" cy="39453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4">
            <a:extLst>
              <a:ext uri="{FF2B5EF4-FFF2-40B4-BE49-F238E27FC236}">
                <a16:creationId xmlns:a16="http://schemas.microsoft.com/office/drawing/2014/main" id="{7D1CF9C3-27BF-4915-B9F6-09FA31579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11737" y="2484243"/>
            <a:ext cx="770263" cy="62583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D164426B-BF54-40A5-8736-F997B73B6209}"/>
              </a:ext>
            </a:extLst>
          </p:cNvPr>
          <p:cNvGraphicFramePr>
            <a:graphicFrameLocks noGrp="1"/>
          </p:cNvGraphicFramePr>
          <p:nvPr>
            <p:ph/>
            <p:extLst>
              <p:ext uri="{D42A27DB-BD31-4B8C-83A1-F6EECF244321}">
                <p14:modId xmlns:p14="http://schemas.microsoft.com/office/powerpoint/2010/main" val="936318273"/>
              </p:ext>
            </p:extLst>
          </p:nvPr>
        </p:nvGraphicFramePr>
        <p:xfrm>
          <a:off x="522817" y="1782981"/>
          <a:ext cx="6339196"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6">
            <a:extLst>
              <a:ext uri="{FF2B5EF4-FFF2-40B4-BE49-F238E27FC236}">
                <a16:creationId xmlns:a16="http://schemas.microsoft.com/office/drawing/2014/main" id="{DB1A9F68-7B50-4510-8273-78E2152863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4DC40D1-52E2-43DE-AB6C-734752506A58}"/>
              </a:ext>
            </a:extLst>
          </p:cNvPr>
          <p:cNvPicPr>
            <a:picLocks noChangeAspect="1"/>
          </p:cNvPicPr>
          <p:nvPr/>
        </p:nvPicPr>
        <p:blipFill>
          <a:blip r:embed="rId8"/>
          <a:stretch>
            <a:fillRect/>
          </a:stretch>
        </p:blipFill>
        <p:spPr>
          <a:xfrm>
            <a:off x="317513" y="277677"/>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69;p15">
            <a:extLst>
              <a:ext uri="{FF2B5EF4-FFF2-40B4-BE49-F238E27FC236}">
                <a16:creationId xmlns:a16="http://schemas.microsoft.com/office/drawing/2014/main" id="{5D957CA0-610D-4DB4-BC56-CDCA751F5CE6}"/>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extLst>
      <p:ext uri="{BB962C8B-B14F-4D97-AF65-F5344CB8AC3E}">
        <p14:creationId xmlns:p14="http://schemas.microsoft.com/office/powerpoint/2010/main" val="64551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04">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06">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9388" y="-15978"/>
            <a:ext cx="5807223" cy="5876916"/>
            <a:chOff x="329184" y="-99107"/>
            <a:chExt cx="524256" cy="5876916"/>
          </a:xfrm>
        </p:grpSpPr>
        <p:cxnSp>
          <p:nvCxnSpPr>
            <p:cNvPr id="108" name="Straight Connector 10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8" name="Rectangle 10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1" name="Rectangle 1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27" y="1055718"/>
            <a:ext cx="8936746"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PlaceHolder 1"/>
          <p:cNvSpPr>
            <a:spLocks noGrp="1"/>
          </p:cNvSpPr>
          <p:nvPr>
            <p:ph type="title"/>
          </p:nvPr>
        </p:nvSpPr>
        <p:spPr>
          <a:xfrm>
            <a:off x="1238250" y="1584683"/>
            <a:ext cx="7429500" cy="2551829"/>
          </a:xfrm>
          <a:prstGeom prst="rect">
            <a:avLst/>
          </a:prstGeom>
        </p:spPr>
        <p:txBody>
          <a:bodyPr vert="horz" lIns="91440" tIns="45720" rIns="91440" bIns="45720" rtlCol="0" anchor="ctr">
            <a:normAutofit/>
          </a:bodyPr>
          <a:lstStyle/>
          <a:p>
            <a:pPr algn="ctr">
              <a:tabLst>
                <a:tab pos="0" algn="l"/>
              </a:tabLst>
            </a:pPr>
            <a:r>
              <a:rPr lang="en-US" sz="5900" b="1" kern="1200" spc="-1">
                <a:solidFill>
                  <a:schemeClr val="tx1"/>
                </a:solidFill>
                <a:latin typeface="+mj-lt"/>
                <a:ea typeface="+mj-ea"/>
                <a:cs typeface="+mj-cs"/>
              </a:rPr>
              <a:t>Windows </a:t>
            </a:r>
            <a:endParaRPr lang="en-US" sz="5900" kern="1200" spc="-1">
              <a:solidFill>
                <a:schemeClr val="tx1"/>
              </a:solidFill>
              <a:latin typeface="+mj-lt"/>
              <a:ea typeface="+mj-ea"/>
              <a:cs typeface="+mj-cs"/>
            </a:endParaRPr>
          </a:p>
          <a:p>
            <a:pPr algn="ctr">
              <a:tabLst>
                <a:tab pos="0" algn="l"/>
              </a:tabLst>
            </a:pPr>
            <a:r>
              <a:rPr lang="en-US" sz="5900" b="1" kern="1200" spc="-1">
                <a:solidFill>
                  <a:schemeClr val="tx1"/>
                </a:solidFill>
                <a:latin typeface="+mj-lt"/>
                <a:ea typeface="+mj-ea"/>
                <a:cs typeface="+mj-cs"/>
              </a:rPr>
              <a:t>Command Line</a:t>
            </a:r>
            <a:endParaRPr lang="en-US" sz="5900" kern="1200" spc="-1">
              <a:solidFill>
                <a:schemeClr val="tx1"/>
              </a:solidFill>
              <a:latin typeface="+mj-lt"/>
              <a:ea typeface="+mj-ea"/>
              <a:cs typeface="+mj-cs"/>
            </a:endParaRPr>
          </a:p>
        </p:txBody>
      </p:sp>
      <p:pic>
        <p:nvPicPr>
          <p:cNvPr id="4" name="Picture 3">
            <a:extLst>
              <a:ext uri="{FF2B5EF4-FFF2-40B4-BE49-F238E27FC236}">
                <a16:creationId xmlns:a16="http://schemas.microsoft.com/office/drawing/2014/main" id="{3DC11895-E98A-4869-BAAD-DFF710A93AF2}"/>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906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27" y="551962"/>
            <a:ext cx="8936746"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PlaceHolder 1"/>
          <p:cNvSpPr>
            <a:spLocks noGrp="1"/>
          </p:cNvSpPr>
          <p:nvPr>
            <p:ph type="title"/>
          </p:nvPr>
        </p:nvSpPr>
        <p:spPr>
          <a:xfrm>
            <a:off x="1238250" y="1293338"/>
            <a:ext cx="7429500" cy="3274592"/>
          </a:xfrm>
          <a:prstGeom prst="rect">
            <a:avLst/>
          </a:prstGeom>
        </p:spPr>
        <p:txBody>
          <a:bodyPr vert="horz" lIns="91440" tIns="45720" rIns="91440" bIns="45720" rtlCol="0" anchor="ctr">
            <a:normAutofit/>
          </a:bodyPr>
          <a:lstStyle/>
          <a:p>
            <a:pPr algn="ctr">
              <a:tabLst>
                <a:tab pos="0" algn="l"/>
              </a:tabLst>
            </a:pPr>
            <a:r>
              <a:rPr lang="en-US" sz="6500" b="1" kern="1200" spc="-1">
                <a:solidFill>
                  <a:schemeClr val="tx1"/>
                </a:solidFill>
                <a:latin typeface="+mj-lt"/>
                <a:ea typeface="+mj-ea"/>
                <a:cs typeface="+mj-cs"/>
              </a:rPr>
              <a:t>MacOS and Linux </a:t>
            </a:r>
            <a:endParaRPr lang="en-US" sz="6500" kern="1200" spc="-1">
              <a:solidFill>
                <a:schemeClr val="tx1"/>
              </a:solidFill>
              <a:latin typeface="+mj-lt"/>
              <a:ea typeface="+mj-ea"/>
              <a:cs typeface="+mj-cs"/>
            </a:endParaRPr>
          </a:p>
          <a:p>
            <a:pPr algn="ctr">
              <a:tabLst>
                <a:tab pos="0" algn="l"/>
              </a:tabLst>
            </a:pPr>
            <a:r>
              <a:rPr lang="en-US" sz="6500" b="1" kern="1200" spc="-1">
                <a:solidFill>
                  <a:schemeClr val="tx1"/>
                </a:solidFill>
                <a:latin typeface="+mj-lt"/>
                <a:ea typeface="+mj-ea"/>
                <a:cs typeface="+mj-cs"/>
              </a:rPr>
              <a:t>Command Line</a:t>
            </a:r>
            <a:endParaRPr lang="en-US" sz="6500" kern="1200" spc="-1">
              <a:solidFill>
                <a:schemeClr val="tx1"/>
              </a:solidFill>
              <a:latin typeface="+mj-lt"/>
              <a:ea typeface="+mj-ea"/>
              <a:cs typeface="+mj-cs"/>
            </a:endParaRPr>
          </a:p>
        </p:txBody>
      </p:sp>
      <p:cxnSp>
        <p:nvCxnSpPr>
          <p:cNvPr id="113" name="Straight Connector 1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84627" y="6354708"/>
            <a:ext cx="8937688"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3AEF659-C494-4D14-9347-D2832A9CE3FD}"/>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66"/>
                                        </p:tgtEl>
                                        <p:attrNameLst>
                                          <p:attrName>style.visibility</p:attrName>
                                        </p:attrNameLst>
                                      </p:cBhvr>
                                      <p:to>
                                        <p:strVal val="visible"/>
                                      </p:to>
                                    </p:set>
                                    <p:animEffect transition="in" filter="fade">
                                      <p:cBhvr>
                                        <p:cTn id="7" dur="7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5" name="Rectangle 10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6" y="0"/>
            <a:ext cx="99035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7"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50199" y="220196"/>
            <a:ext cx="7655801"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8" name="Oval 1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5462" y="2099696"/>
            <a:ext cx="157807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9" name="Arc 1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030579" y="1772688"/>
            <a:ext cx="2987899" cy="2427668"/>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PlaceHolder 1"/>
          <p:cNvSpPr>
            <a:spLocks noGrp="1"/>
          </p:cNvSpPr>
          <p:nvPr>
            <p:ph type="title"/>
          </p:nvPr>
        </p:nvSpPr>
        <p:spPr>
          <a:xfrm>
            <a:off x="3281362" y="1939159"/>
            <a:ext cx="6211259" cy="2751086"/>
          </a:xfrm>
          <a:prstGeom prst="rect">
            <a:avLst/>
          </a:prstGeom>
        </p:spPr>
        <p:txBody>
          <a:bodyPr vert="horz" lIns="91440" tIns="45720" rIns="91440" bIns="45720" rtlCol="0" anchor="b">
            <a:normAutofit/>
          </a:bodyPr>
          <a:lstStyle/>
          <a:p>
            <a:pPr algn="r">
              <a:tabLst>
                <a:tab pos="0" algn="l"/>
              </a:tabLst>
            </a:pPr>
            <a:r>
              <a:rPr lang="en-US" sz="5600" b="1" kern="1200" spc="-1" dirty="0">
                <a:solidFill>
                  <a:schemeClr val="tx1"/>
                </a:solidFill>
                <a:latin typeface="+mj-lt"/>
                <a:ea typeface="+mj-ea"/>
                <a:cs typeface="+mj-cs"/>
              </a:rPr>
              <a:t>Python Overview </a:t>
            </a:r>
            <a:endParaRPr lang="en-US" sz="5600" kern="1200" spc="-1" dirty="0">
              <a:solidFill>
                <a:schemeClr val="tx1"/>
              </a:solidFill>
              <a:latin typeface="+mj-lt"/>
              <a:ea typeface="+mj-ea"/>
              <a:cs typeface="+mj-cs"/>
            </a:endParaRPr>
          </a:p>
          <a:p>
            <a:pPr algn="r">
              <a:tabLst>
                <a:tab pos="0" algn="l"/>
              </a:tabLst>
            </a:pPr>
            <a:r>
              <a:rPr lang="en-US" sz="5600" b="1" kern="1200" spc="-1" dirty="0" err="1">
                <a:solidFill>
                  <a:schemeClr val="tx1"/>
                </a:solidFill>
                <a:latin typeface="+mj-lt"/>
                <a:ea typeface="+mj-ea"/>
                <a:cs typeface="+mj-cs"/>
              </a:rPr>
              <a:t>en</a:t>
            </a:r>
            <a:endParaRPr lang="en-US" sz="5600" kern="1200" spc="-1" dirty="0">
              <a:solidFill>
                <a:schemeClr val="tx1"/>
              </a:solidFill>
              <a:latin typeface="+mj-lt"/>
              <a:ea typeface="+mj-ea"/>
              <a:cs typeface="+mj-cs"/>
            </a:endParaRPr>
          </a:p>
          <a:p>
            <a:pPr algn="r">
              <a:tabLst>
                <a:tab pos="0" algn="l"/>
              </a:tabLst>
            </a:pPr>
            <a:r>
              <a:rPr lang="en-US" sz="5600" b="1" kern="1200" spc="-1" dirty="0" err="1">
                <a:solidFill>
                  <a:schemeClr val="tx1"/>
                </a:solidFill>
                <a:latin typeface="+mj-lt"/>
                <a:ea typeface="+mj-ea"/>
                <a:cs typeface="+mj-cs"/>
              </a:rPr>
              <a:t>Installatie</a:t>
            </a:r>
            <a:r>
              <a:rPr lang="en-US" sz="5600" b="1" kern="1200" spc="-1" dirty="0">
                <a:solidFill>
                  <a:schemeClr val="tx1"/>
                </a:solidFill>
                <a:latin typeface="+mj-lt"/>
                <a:ea typeface="+mj-ea"/>
                <a:cs typeface="+mj-cs"/>
              </a:rPr>
              <a:t> Python</a:t>
            </a:r>
            <a:endParaRPr lang="en-US" sz="5600" kern="1200" spc="-1"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43AA7C09-01FB-4A1C-864D-90C944CA2E88}"/>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 name="Rectangle 11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74" name="Group 113">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7425" cy="6858000"/>
            <a:chOff x="7467600" y="0"/>
            <a:chExt cx="4724400" cy="6858000"/>
          </a:xfrm>
        </p:grpSpPr>
        <p:sp>
          <p:nvSpPr>
            <p:cNvPr id="175" name="Rectangle 114">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6" name="Freeform: Shape 117">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8788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7" name="Rectangle 11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475" y="990600"/>
            <a:ext cx="916305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0" name="PlaceHolder 1"/>
          <p:cNvSpPr>
            <a:spLocks noGrp="1"/>
          </p:cNvSpPr>
          <p:nvPr>
            <p:ph type="title"/>
          </p:nvPr>
        </p:nvSpPr>
        <p:spPr>
          <a:xfrm>
            <a:off x="928687" y="1676400"/>
            <a:ext cx="3095625" cy="3505200"/>
          </a:xfrm>
          <a:prstGeom prst="rect">
            <a:avLst/>
          </a:prstGeom>
        </p:spPr>
        <p:txBody>
          <a:bodyPr lIns="0" tIns="91440" rIns="0" bIns="91440" anchor="t">
            <a:normAutofit/>
          </a:bodyPr>
          <a:lstStyle/>
          <a:p>
            <a:pPr>
              <a:tabLst>
                <a:tab pos="0" algn="l"/>
              </a:tabLst>
            </a:pPr>
            <a:r>
              <a:rPr lang="en" sz="3300" spc="-1" dirty="0">
                <a:latin typeface="Montserrat"/>
                <a:ea typeface="Montserrat"/>
              </a:rPr>
              <a:t>Python Fundamentals</a:t>
            </a:r>
            <a:endParaRPr lang="en-US" sz="3300" spc="-1" dirty="0">
              <a:latin typeface="Arial"/>
            </a:endParaRPr>
          </a:p>
        </p:txBody>
      </p:sp>
      <p:sp>
        <p:nvSpPr>
          <p:cNvPr id="171" name="PlaceHolder 2"/>
          <p:cNvSpPr>
            <a:spLocks noGrp="1"/>
          </p:cNvSpPr>
          <p:nvPr>
            <p:ph/>
          </p:nvPr>
        </p:nvSpPr>
        <p:spPr>
          <a:xfrm>
            <a:off x="2839164" y="2935224"/>
            <a:ext cx="6098005" cy="2246376"/>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2200" spc="-1" dirty="0">
                <a:solidFill>
                  <a:schemeClr val="tx1">
                    <a:alpha val="55000"/>
                  </a:schemeClr>
                </a:solidFill>
                <a:latin typeface="Montserrat"/>
                <a:ea typeface="Montserrat"/>
              </a:rPr>
              <a:t>Ontwikkeld door Guido Van Rossum in 1991 is het snel uitgegroeid tot een van de meest populaire programmeertalen ter wereld.</a:t>
            </a:r>
            <a:endParaRPr lang="en-US" sz="2200" spc="-1" dirty="0">
              <a:solidFill>
                <a:schemeClr val="tx1">
                  <a:alpha val="55000"/>
                </a:schemeClr>
              </a:solidFill>
              <a:latin typeface="Arial"/>
            </a:endParaRPr>
          </a:p>
        </p:txBody>
      </p:sp>
      <p:pic>
        <p:nvPicPr>
          <p:cNvPr id="5" name="Picture 4">
            <a:extLst>
              <a:ext uri="{FF2B5EF4-FFF2-40B4-BE49-F238E27FC236}">
                <a16:creationId xmlns:a16="http://schemas.microsoft.com/office/drawing/2014/main" id="{A57C3D03-E0A4-4943-A92C-4335EF3B5B66}"/>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Triangle 11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68585" y="3335867"/>
            <a:ext cx="267462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441" y="623275"/>
            <a:ext cx="8860355"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PlaceHolder 1"/>
          <p:cNvSpPr>
            <a:spLocks noGrp="1"/>
          </p:cNvSpPr>
          <p:nvPr>
            <p:ph type="title"/>
          </p:nvPr>
        </p:nvSpPr>
        <p:spPr>
          <a:xfrm>
            <a:off x="874060" y="1188637"/>
            <a:ext cx="2427940" cy="4480726"/>
          </a:xfrm>
          <a:prstGeom prst="rect">
            <a:avLst/>
          </a:prstGeom>
        </p:spPr>
        <p:txBody>
          <a:bodyPr lIns="0" tIns="91440" rIns="0" bIns="91440">
            <a:normAutofit/>
          </a:bodyPr>
          <a:lstStyle/>
          <a:p>
            <a:pPr algn="r">
              <a:tabLst>
                <a:tab pos="0" algn="l"/>
              </a:tabLst>
            </a:pPr>
            <a:r>
              <a:rPr lang="en" sz="2400" spc="-1">
                <a:latin typeface="Montserrat"/>
                <a:ea typeface="Montserrat"/>
              </a:rPr>
              <a:t>Python Fundamentals</a:t>
            </a:r>
            <a:endParaRPr lang="en-US" sz="2400" spc="-1">
              <a:latin typeface="Arial"/>
            </a:endParaRPr>
          </a:p>
        </p:txBody>
      </p:sp>
      <p:cxnSp>
        <p:nvCxnSpPr>
          <p:cNvPr id="121" name="Straight Connector 120">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81615"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4" name="PlaceHolder 2"/>
          <p:cNvSpPr>
            <a:spLocks noGrp="1"/>
          </p:cNvSpPr>
          <p:nvPr>
            <p:ph/>
          </p:nvPr>
        </p:nvSpPr>
        <p:spPr>
          <a:xfrm>
            <a:off x="3666744" y="1648870"/>
            <a:ext cx="5692993" cy="3560260"/>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2000" spc="-1" dirty="0">
                <a:latin typeface="Montserrat"/>
                <a:ea typeface="Montserrat"/>
              </a:rPr>
              <a:t>Python heeft veel voordelen</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Ontwikkelaars kunnen het snel leren</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Betreft doorgaans minder code</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Syntaxis is gemakkelijker te lezen</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Gebruikt door elk groot technologiebedrijf</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Enorme hoeveelheid extra open-source bibliotheken. </a:t>
            </a:r>
            <a:endParaRPr lang="en-US" sz="2000" spc="-1" dirty="0">
              <a:latin typeface="Arial"/>
            </a:endParaRPr>
          </a:p>
        </p:txBody>
      </p:sp>
      <p:pic>
        <p:nvPicPr>
          <p:cNvPr id="5" name="Picture 4">
            <a:extLst>
              <a:ext uri="{FF2B5EF4-FFF2-40B4-BE49-F238E27FC236}">
                <a16:creationId xmlns:a16="http://schemas.microsoft.com/office/drawing/2014/main" id="{FD6B2BDF-2D18-4996-81E7-3C7A26A8EAC2}"/>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Freeform: Shape 19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2023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4" name="Freeform: Shape 19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2804"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PlaceHolder 1"/>
          <p:cNvSpPr>
            <a:spLocks noGrp="1"/>
          </p:cNvSpPr>
          <p:nvPr>
            <p:ph type="title"/>
          </p:nvPr>
        </p:nvSpPr>
        <p:spPr>
          <a:xfrm>
            <a:off x="301513" y="1161288"/>
            <a:ext cx="2793492" cy="1239012"/>
          </a:xfrm>
          <a:prstGeom prst="rect">
            <a:avLst/>
          </a:prstGeom>
        </p:spPr>
        <p:txBody>
          <a:bodyPr lIns="0" tIns="91440" rIns="0" bIns="91440" anchor="ctr">
            <a:normAutofit/>
          </a:bodyPr>
          <a:lstStyle/>
          <a:p>
            <a:pPr>
              <a:tabLst>
                <a:tab pos="0" algn="l"/>
              </a:tabLst>
            </a:pPr>
            <a:r>
              <a:rPr lang="en" sz="2500" spc="-1" dirty="0">
                <a:latin typeface="Montserrat"/>
                <a:ea typeface="Montserrat"/>
              </a:rPr>
              <a:t>Python Fundamentals</a:t>
            </a:r>
            <a:endParaRPr lang="en-US" sz="2500" spc="-1" dirty="0">
              <a:latin typeface="Arial"/>
            </a:endParaRPr>
          </a:p>
        </p:txBody>
      </p:sp>
      <p:sp>
        <p:nvSpPr>
          <p:cNvPr id="195" name="Rectangle 19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04013"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Rectangle 19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663" y="2443480"/>
            <a:ext cx="274891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PlaceHolder 2"/>
          <p:cNvSpPr>
            <a:spLocks noGrp="1"/>
          </p:cNvSpPr>
          <p:nvPr>
            <p:ph/>
          </p:nvPr>
        </p:nvSpPr>
        <p:spPr>
          <a:xfrm>
            <a:off x="-45959" y="2461767"/>
            <a:ext cx="3328655" cy="4268533"/>
          </a:xfrm>
          <a:prstGeom prst="rect">
            <a:avLst/>
          </a:prstGeom>
        </p:spPr>
        <p:txBody>
          <a:bodyPr lIns="0" tIns="91440" rIns="0" bIns="91440" anchor="t">
            <a:noAutofit/>
          </a:bodyPr>
          <a:lstStyle/>
          <a:p>
            <a:pPr marL="457200" indent="-412920">
              <a:lnSpc>
                <a:spcPct val="170000"/>
              </a:lnSpc>
              <a:spcAft>
                <a:spcPts val="600"/>
              </a:spcAft>
              <a:buClr>
                <a:srgbClr val="434343"/>
              </a:buClr>
              <a:buFont typeface="Montserrat"/>
              <a:buChar char="●"/>
            </a:pPr>
            <a:r>
              <a:rPr lang="nl-BE" sz="1400" spc="-1" dirty="0">
                <a:latin typeface="Montserrat"/>
                <a:ea typeface="Montserrat"/>
              </a:rPr>
              <a:t>Om Python te installeren zullen we de gratis Anaconda distributie gebruiken.</a:t>
            </a:r>
            <a:endParaRPr lang="en-US" sz="1400" spc="-1" dirty="0">
              <a:latin typeface="Arial"/>
            </a:endParaRPr>
          </a:p>
          <a:p>
            <a:pPr marL="457200" indent="-412920">
              <a:lnSpc>
                <a:spcPct val="170000"/>
              </a:lnSpc>
              <a:spcAft>
                <a:spcPts val="600"/>
              </a:spcAft>
              <a:buClr>
                <a:srgbClr val="434343"/>
              </a:buClr>
              <a:buFont typeface="Montserrat"/>
              <a:buChar char="●"/>
            </a:pPr>
            <a:r>
              <a:rPr lang="nl-BE" sz="1400" spc="-1" dirty="0">
                <a:latin typeface="Montserrat"/>
                <a:ea typeface="Montserrat"/>
              </a:rPr>
              <a:t>Deze distributie omvat Python en vele andere nuttige bibliotheken, waaronder </a:t>
            </a:r>
            <a:r>
              <a:rPr lang="nl-BE" sz="1400" spc="-1" dirty="0" err="1">
                <a:latin typeface="Montserrat"/>
                <a:ea typeface="Montserrat"/>
              </a:rPr>
              <a:t>Jupyter</a:t>
            </a:r>
            <a:r>
              <a:rPr lang="nl-BE" sz="1400" spc="-1" dirty="0">
                <a:latin typeface="Montserrat"/>
                <a:ea typeface="Montserrat"/>
              </a:rPr>
              <a:t>.</a:t>
            </a:r>
            <a:endParaRPr lang="en-US" sz="1400" spc="-1" dirty="0">
              <a:latin typeface="Arial"/>
            </a:endParaRPr>
          </a:p>
          <a:p>
            <a:pPr marL="457200" indent="-412920">
              <a:lnSpc>
                <a:spcPct val="170000"/>
              </a:lnSpc>
              <a:spcAft>
                <a:spcPts val="600"/>
              </a:spcAft>
              <a:buClr>
                <a:srgbClr val="434343"/>
              </a:buClr>
              <a:buFont typeface="Montserrat"/>
              <a:buChar char="●"/>
            </a:pPr>
            <a:r>
              <a:rPr lang="nl-BE" sz="1400" spc="-1" dirty="0">
                <a:latin typeface="Montserrat"/>
                <a:ea typeface="Montserrat"/>
              </a:rPr>
              <a:t>Anaconda kan ook eenvoudig worden geïnstalleerd op elk bekende besturingssysteem, Windows, </a:t>
            </a:r>
            <a:r>
              <a:rPr lang="nl-BE" sz="1400" spc="-1" dirty="0" err="1">
                <a:latin typeface="Montserrat"/>
                <a:ea typeface="Montserrat"/>
              </a:rPr>
              <a:t>MacOS</a:t>
            </a:r>
            <a:r>
              <a:rPr lang="nl-BE" sz="1400" spc="-1" dirty="0">
                <a:latin typeface="Montserrat"/>
                <a:ea typeface="Montserrat"/>
              </a:rPr>
              <a:t> of Linux.</a:t>
            </a:r>
            <a:endParaRPr lang="en-US" sz="1400" spc="-1" dirty="0">
              <a:latin typeface="Arial"/>
            </a:endParaRPr>
          </a:p>
        </p:txBody>
      </p:sp>
      <p:pic>
        <p:nvPicPr>
          <p:cNvPr id="2050" name="Picture 2" descr="anaconda logo">
            <a:extLst>
              <a:ext uri="{FF2B5EF4-FFF2-40B4-BE49-F238E27FC236}">
                <a16:creationId xmlns:a16="http://schemas.microsoft.com/office/drawing/2014/main" id="{03D123D7-5655-4FB7-B5ED-7ACB2FAE89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82212" y="2073259"/>
            <a:ext cx="5624131" cy="28120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EE5C48-2986-4C63-926D-B987F203CB9E}"/>
              </a:ext>
            </a:extLst>
          </p:cNvPr>
          <p:cNvPicPr>
            <a:picLocks noChangeAspect="1"/>
          </p:cNvPicPr>
          <p:nvPr/>
        </p:nvPicPr>
        <p:blipFill rotWithShape="1">
          <a:blip r:embed="rId3"/>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PlaceHolder 1"/>
          <p:cNvSpPr>
            <a:spLocks noGrp="1"/>
          </p:cNvSpPr>
          <p:nvPr>
            <p:ph type="title"/>
          </p:nvPr>
        </p:nvSpPr>
        <p:spPr>
          <a:xfrm>
            <a:off x="784225" y="4428318"/>
            <a:ext cx="6913166" cy="1274076"/>
          </a:xfrm>
          <a:prstGeom prst="rect">
            <a:avLst/>
          </a:prstGeom>
        </p:spPr>
        <p:txBody>
          <a:bodyPr vert="horz" lIns="91440" tIns="45720" rIns="91440" bIns="45720" rtlCol="0" anchor="b">
            <a:normAutofit/>
          </a:bodyPr>
          <a:lstStyle/>
          <a:p>
            <a:pPr>
              <a:tabLst>
                <a:tab pos="0" algn="l"/>
              </a:tabLst>
            </a:pPr>
            <a:r>
              <a:rPr lang="en-US" sz="4200" b="1" spc="-1"/>
              <a:t>Het uitvoeren </a:t>
            </a:r>
            <a:br>
              <a:rPr lang="en-US" sz="4200" b="1" spc="-1"/>
            </a:br>
            <a:r>
              <a:rPr lang="en-US" sz="4200" b="1" spc="-1"/>
              <a:t>Python-code</a:t>
            </a:r>
            <a:endParaRPr lang="en-US" sz="4200" spc="-1"/>
          </a:p>
        </p:txBody>
      </p:sp>
      <p:pic>
        <p:nvPicPr>
          <p:cNvPr id="3074" name="Picture 2">
            <a:extLst>
              <a:ext uri="{FF2B5EF4-FFF2-40B4-BE49-F238E27FC236}">
                <a16:creationId xmlns:a16="http://schemas.microsoft.com/office/drawing/2014/main" id="{72AE4483-0C4D-4B9E-8542-E332E3822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81" r="-2" b="10568"/>
          <a:stretch/>
        </p:blipFill>
        <p:spPr bwMode="auto">
          <a:xfrm>
            <a:off x="20" y="10"/>
            <a:ext cx="9903399"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193" name="Group 192">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13349" y="4641753"/>
            <a:ext cx="916811" cy="847206"/>
            <a:chOff x="8183879" y="1000124"/>
            <a:chExt cx="1562267" cy="1172973"/>
          </a:xfrm>
        </p:grpSpPr>
        <p:sp>
          <p:nvSpPr>
            <p:cNvPr id="194"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95"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72466EB8-FB21-4B0A-A92F-0240148CC968}"/>
              </a:ext>
            </a:extLst>
          </p:cNvPr>
          <p:cNvPicPr>
            <a:picLocks noChangeAspect="1"/>
          </p:cNvPicPr>
          <p:nvPr/>
        </p:nvPicPr>
        <p:blipFill rotWithShape="1">
          <a:blip r:embed="rId3"/>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2" name="Freeform: Shape 19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1534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4" name="Freeform: Shape 19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09325"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PlaceHolder 1"/>
          <p:cNvSpPr>
            <a:spLocks noGrp="1"/>
          </p:cNvSpPr>
          <p:nvPr>
            <p:ph type="title"/>
          </p:nvPr>
        </p:nvSpPr>
        <p:spPr>
          <a:xfrm>
            <a:off x="505206" y="1161288"/>
            <a:ext cx="2927223" cy="4526280"/>
          </a:xfrm>
          <a:prstGeom prst="rect">
            <a:avLst/>
          </a:prstGeom>
        </p:spPr>
        <p:txBody>
          <a:bodyPr lIns="0" tIns="91440" rIns="0" bIns="91440">
            <a:normAutofit/>
          </a:bodyPr>
          <a:lstStyle/>
          <a:p>
            <a:pPr>
              <a:tabLst>
                <a:tab pos="0" algn="l"/>
              </a:tabLst>
            </a:pPr>
            <a:r>
              <a:rPr lang="en" sz="3100" spc="-1">
                <a:latin typeface="Montserrat"/>
                <a:ea typeface="Montserrat"/>
              </a:rPr>
              <a:t>Python Fundamentals</a:t>
            </a:r>
            <a:endParaRPr lang="en-US" sz="3100" spc="-1">
              <a:latin typeface="Arial"/>
            </a:endParaRPr>
          </a:p>
        </p:txBody>
      </p:sp>
      <p:sp>
        <p:nvSpPr>
          <p:cNvPr id="196" name="Rectangle 19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04013"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AD090FD0-1606-4064-8B6F-BCA35C1F4CD3}"/>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87" name="PlaceHolder 2">
            <a:extLst>
              <a:ext uri="{FF2B5EF4-FFF2-40B4-BE49-F238E27FC236}">
                <a16:creationId xmlns:a16="http://schemas.microsoft.com/office/drawing/2014/main" id="{49626409-891B-44E8-A975-3DBD0E4523E9}"/>
              </a:ext>
            </a:extLst>
          </p:cNvPr>
          <p:cNvGraphicFramePr>
            <a:graphicFrameLocks noGrp="1"/>
          </p:cNvGraphicFramePr>
          <p:nvPr>
            <p:ph/>
            <p:extLst>
              <p:ext uri="{D42A27DB-BD31-4B8C-83A1-F6EECF244321}">
                <p14:modId xmlns:p14="http://schemas.microsoft.com/office/powerpoint/2010/main" val="2555243491"/>
              </p:ext>
            </p:extLst>
          </p:nvPr>
        </p:nvGraphicFramePr>
        <p:xfrm>
          <a:off x="4309110" y="676656"/>
          <a:ext cx="5170932"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 name="PlaceHolder 1"/>
          <p:cNvSpPr>
            <a:spLocks noGrp="1"/>
          </p:cNvSpPr>
          <p:nvPr>
            <p:ph type="title"/>
          </p:nvPr>
        </p:nvSpPr>
        <p:spPr>
          <a:xfrm>
            <a:off x="426352" y="620392"/>
            <a:ext cx="3094217" cy="5504688"/>
          </a:xfrm>
          <a:prstGeom prst="rect">
            <a:avLst/>
          </a:prstGeom>
        </p:spPr>
        <p:txBody>
          <a:bodyPr lIns="0" tIns="91440" rIns="0" bIns="91440">
            <a:normAutofit/>
          </a:bodyPr>
          <a:lstStyle/>
          <a:p>
            <a:pPr>
              <a:tabLst>
                <a:tab pos="0" algn="l"/>
              </a:tabLst>
            </a:pPr>
            <a:r>
              <a:rPr lang="en" sz="3000" spc="-1">
                <a:solidFill>
                  <a:schemeClr val="accent5"/>
                </a:solidFill>
                <a:latin typeface="Montserrat"/>
                <a:ea typeface="Montserrat"/>
              </a:rPr>
              <a:t>Python Fundamentals</a:t>
            </a:r>
            <a:endParaRPr lang="en-US" sz="3000" spc="-1">
              <a:solidFill>
                <a:schemeClr val="accent5"/>
              </a:solidFill>
              <a:latin typeface="Arial"/>
            </a:endParaRPr>
          </a:p>
        </p:txBody>
      </p:sp>
      <p:pic>
        <p:nvPicPr>
          <p:cNvPr id="5" name="Picture 4">
            <a:extLst>
              <a:ext uri="{FF2B5EF4-FFF2-40B4-BE49-F238E27FC236}">
                <a16:creationId xmlns:a16="http://schemas.microsoft.com/office/drawing/2014/main" id="{3EC0D2AC-69FE-430F-8B3D-85A99A2819A2}"/>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98" name="PlaceHolder 2">
            <a:extLst>
              <a:ext uri="{FF2B5EF4-FFF2-40B4-BE49-F238E27FC236}">
                <a16:creationId xmlns:a16="http://schemas.microsoft.com/office/drawing/2014/main" id="{2D0283E7-5AF9-4E09-BCD6-A6E6B05C4CD1}"/>
              </a:ext>
            </a:extLst>
          </p:cNvPr>
          <p:cNvGraphicFramePr>
            <a:graphicFrameLocks noGrp="1"/>
          </p:cNvGraphicFramePr>
          <p:nvPr>
            <p:ph/>
            <p:extLst>
              <p:ext uri="{D42A27DB-BD31-4B8C-83A1-F6EECF244321}">
                <p14:modId xmlns:p14="http://schemas.microsoft.com/office/powerpoint/2010/main" val="3140535865"/>
              </p:ext>
            </p:extLst>
          </p:nvPr>
        </p:nvGraphicFramePr>
        <p:xfrm>
          <a:off x="4138231" y="620392"/>
          <a:ext cx="5089208"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7" name="Rectangle 19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Shape 198">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238832"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PlaceHolder 1"/>
          <p:cNvSpPr>
            <a:spLocks noGrp="1"/>
          </p:cNvSpPr>
          <p:nvPr>
            <p:ph type="title"/>
          </p:nvPr>
        </p:nvSpPr>
        <p:spPr>
          <a:xfrm>
            <a:off x="681037" y="1609344"/>
            <a:ext cx="2616517" cy="1091653"/>
          </a:xfrm>
          <a:prstGeom prst="rect">
            <a:avLst/>
          </a:prstGeom>
        </p:spPr>
        <p:txBody>
          <a:bodyPr lIns="0" tIns="91440" rIns="0" bIns="91440" anchor="t">
            <a:normAutofit/>
          </a:bodyPr>
          <a:lstStyle/>
          <a:p>
            <a:pPr>
              <a:tabLst>
                <a:tab pos="0" algn="l"/>
              </a:tabLst>
            </a:pPr>
            <a:r>
              <a:rPr lang="en" sz="2700" spc="-1" dirty="0">
                <a:solidFill>
                  <a:srgbClr val="FFFFFF"/>
                </a:solidFill>
                <a:latin typeface="Montserrat"/>
                <a:ea typeface="Montserrat"/>
              </a:rPr>
              <a:t>Python Fundamentals</a:t>
            </a:r>
            <a:endParaRPr lang="en-US" sz="2700" spc="-1" dirty="0">
              <a:solidFill>
                <a:srgbClr val="FFFFFF"/>
              </a:solidFill>
              <a:latin typeface="Arial"/>
            </a:endParaRPr>
          </a:p>
        </p:txBody>
      </p:sp>
      <p:pic>
        <p:nvPicPr>
          <p:cNvPr id="5" name="Picture 4">
            <a:extLst>
              <a:ext uri="{FF2B5EF4-FFF2-40B4-BE49-F238E27FC236}">
                <a16:creationId xmlns:a16="http://schemas.microsoft.com/office/drawing/2014/main" id="{34FA9C96-74E6-48F9-B1AC-39CE904D11A4}"/>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93" name="PlaceHolder 2">
            <a:extLst>
              <a:ext uri="{FF2B5EF4-FFF2-40B4-BE49-F238E27FC236}">
                <a16:creationId xmlns:a16="http://schemas.microsoft.com/office/drawing/2014/main" id="{BD4BD071-D967-416F-90F7-B900AD8F7B3A}"/>
              </a:ext>
            </a:extLst>
          </p:cNvPr>
          <p:cNvGraphicFramePr>
            <a:graphicFrameLocks noGrp="1"/>
          </p:cNvGraphicFramePr>
          <p:nvPr>
            <p:ph/>
            <p:extLst>
              <p:ext uri="{D42A27DB-BD31-4B8C-83A1-F6EECF244321}">
                <p14:modId xmlns:p14="http://schemas.microsoft.com/office/powerpoint/2010/main" val="2014427918"/>
              </p:ext>
            </p:extLst>
          </p:nvPr>
        </p:nvGraphicFramePr>
        <p:xfrm>
          <a:off x="4503421" y="541606"/>
          <a:ext cx="4721541"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1" y="857251"/>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laceHolder 1"/>
          <p:cNvSpPr>
            <a:spLocks noGrp="1"/>
          </p:cNvSpPr>
          <p:nvPr>
            <p:ph type="title"/>
          </p:nvPr>
        </p:nvSpPr>
        <p:spPr>
          <a:xfrm>
            <a:off x="380997" y="2302003"/>
            <a:ext cx="3020790" cy="1264157"/>
          </a:xfrm>
          <a:prstGeom prst="rect">
            <a:avLst/>
          </a:prstGeom>
        </p:spPr>
        <p:txBody>
          <a:bodyPr lIns="0" tIns="91440" rIns="0" bIns="91440" anchor="t">
            <a:normAutofit fontScale="90000"/>
          </a:bodyPr>
          <a:lstStyle/>
          <a:p>
            <a:pPr algn="r">
              <a:tabLst>
                <a:tab pos="0" algn="l"/>
              </a:tabLst>
            </a:pPr>
            <a:r>
              <a:rPr lang="en" sz="3600" spc="-1" dirty="0">
                <a:latin typeface="Montserrat"/>
                <a:ea typeface="Montserrat"/>
              </a:rPr>
              <a:t>Python Fundamentals</a:t>
            </a:r>
            <a:endParaRPr lang="en-US" sz="3600" spc="-1" dirty="0">
              <a:latin typeface="Arial"/>
            </a:endParaRPr>
          </a:p>
        </p:txBody>
      </p:sp>
      <p:grpSp>
        <p:nvGrpSpPr>
          <p:cNvPr id="89" name="Group 8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8251" y="4168684"/>
            <a:ext cx="8986749" cy="1565846"/>
            <a:chOff x="143163" y="5763486"/>
            <a:chExt cx="11982332" cy="739555"/>
          </a:xfrm>
        </p:grpSpPr>
        <p:sp>
          <p:nvSpPr>
            <p:cNvPr id="90" name="Rectangle 8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280" y="1298122"/>
            <a:ext cx="4878975" cy="426175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laceHolder 2"/>
          <p:cNvSpPr>
            <a:spLocks noGrp="1"/>
          </p:cNvSpPr>
          <p:nvPr>
            <p:ph/>
          </p:nvPr>
        </p:nvSpPr>
        <p:spPr>
          <a:xfrm>
            <a:off x="3911238" y="1260915"/>
            <a:ext cx="5199013" cy="4261757"/>
          </a:xfrm>
          <a:prstGeom prst="rect">
            <a:avLst/>
          </a:prstGeom>
        </p:spPr>
        <p:txBody>
          <a:bodyPr lIns="0" tIns="91440" rIns="0" bIns="91440" anchor="ctr">
            <a:noAutofit/>
          </a:bodyPr>
          <a:lstStyle/>
          <a:p>
            <a:pPr marL="457200" indent="-412920">
              <a:lnSpc>
                <a:spcPct val="220000"/>
              </a:lnSpc>
              <a:spcAft>
                <a:spcPts val="600"/>
              </a:spcAft>
              <a:buClr>
                <a:srgbClr val="434343"/>
              </a:buClr>
              <a:buFont typeface="Wingdings" panose="05000000000000000000" pitchFamily="2" charset="2"/>
              <a:buChar char="v"/>
            </a:pPr>
            <a:r>
              <a:rPr lang="nl-BE" sz="1600" spc="-150" dirty="0">
                <a:latin typeface="Cascadia Code" panose="020B0609020000020004" pitchFamily="49" charset="0"/>
                <a:ea typeface="Cascadia Code" panose="020B0609020000020004" pitchFamily="49" charset="0"/>
                <a:cs typeface="Cascadia Code" panose="020B0609020000020004" pitchFamily="49" charset="0"/>
              </a:rPr>
              <a:t>Cursus overzicht
Handige tips voor het doorlopen van de cursus
Hoe hulp te krijgen tijdens de cursus
Advies over hoe de cursus te benaderen
Waar vind je de Python notitieboeken
Het chatkanaal voor studenten gebruiken</a:t>
            </a:r>
            <a:endParaRPr lang="en-US" sz="1600" spc="-150"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0" name="Picture 6">
            <a:extLst>
              <a:ext uri="{FF2B5EF4-FFF2-40B4-BE49-F238E27FC236}">
                <a16:creationId xmlns:a16="http://schemas.microsoft.com/office/drawing/2014/main" id="{3D794149-11FA-4A66-B4C3-677301EF34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F6DBCCF-CF7B-4E2B-B087-4BA282A59376}"/>
              </a:ext>
            </a:extLst>
          </p:cNvPr>
          <p:cNvPicPr>
            <a:picLocks noChangeAspect="1"/>
          </p:cNvPicPr>
          <p:nvPr/>
        </p:nvPicPr>
        <p:blipFill>
          <a:blip r:embed="rId3"/>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Google Shape;69;p15">
            <a:extLst>
              <a:ext uri="{FF2B5EF4-FFF2-40B4-BE49-F238E27FC236}">
                <a16:creationId xmlns:a16="http://schemas.microsoft.com/office/drawing/2014/main" id="{B9F438A4-2396-4864-94A3-723ECB633FCD}"/>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426352" y="620392"/>
            <a:ext cx="3094217" cy="5504688"/>
          </a:xfrm>
          <a:prstGeom prst="rect">
            <a:avLst/>
          </a:prstGeom>
        </p:spPr>
        <p:txBody>
          <a:bodyPr lIns="0" tIns="91440" rIns="0" bIns="91440">
            <a:normAutofit/>
          </a:bodyPr>
          <a:lstStyle/>
          <a:p>
            <a:pPr>
              <a:tabLst>
                <a:tab pos="0" algn="l"/>
              </a:tabLst>
            </a:pPr>
            <a:r>
              <a:rPr lang="en" sz="3000" spc="-1">
                <a:solidFill>
                  <a:schemeClr val="accent5"/>
                </a:solidFill>
                <a:latin typeface="Montserrat"/>
                <a:ea typeface="Montserrat"/>
              </a:rPr>
              <a:t>Python Fundamentals</a:t>
            </a:r>
            <a:endParaRPr lang="en-US" sz="3000" spc="-1">
              <a:solidFill>
                <a:schemeClr val="accent5"/>
              </a:solidFill>
              <a:latin typeface="Arial"/>
            </a:endParaRPr>
          </a:p>
        </p:txBody>
      </p:sp>
      <p:pic>
        <p:nvPicPr>
          <p:cNvPr id="5" name="Picture 4">
            <a:extLst>
              <a:ext uri="{FF2B5EF4-FFF2-40B4-BE49-F238E27FC236}">
                <a16:creationId xmlns:a16="http://schemas.microsoft.com/office/drawing/2014/main" id="{155DC8E6-57AC-4391-85AA-3EF6691CA750}"/>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96" name="PlaceHolder 2">
            <a:extLst>
              <a:ext uri="{FF2B5EF4-FFF2-40B4-BE49-F238E27FC236}">
                <a16:creationId xmlns:a16="http://schemas.microsoft.com/office/drawing/2014/main" id="{E7B0CDD6-FE91-4CD5-B9DE-BA08A523D348}"/>
              </a:ext>
            </a:extLst>
          </p:cNvPr>
          <p:cNvGraphicFramePr>
            <a:graphicFrameLocks noGrp="1"/>
          </p:cNvGraphicFramePr>
          <p:nvPr>
            <p:ph/>
            <p:extLst>
              <p:ext uri="{D42A27DB-BD31-4B8C-83A1-F6EECF244321}">
                <p14:modId xmlns:p14="http://schemas.microsoft.com/office/powerpoint/2010/main" val="3689464397"/>
              </p:ext>
            </p:extLst>
          </p:nvPr>
        </p:nvGraphicFramePr>
        <p:xfrm>
          <a:off x="4138231" y="620392"/>
          <a:ext cx="5089208"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1" name="Rectangle 74">
            <a:extLst>
              <a:ext uri="{FF2B5EF4-FFF2-40B4-BE49-F238E27FC236}">
                <a16:creationId xmlns:a16="http://schemas.microsoft.com/office/drawing/2014/main" id="{A1F6BF70-C7D1-4AF9-8DB4-BEEB8A9C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PlaceHolder 1"/>
          <p:cNvSpPr>
            <a:spLocks noGrp="1"/>
          </p:cNvSpPr>
          <p:nvPr>
            <p:ph type="title"/>
          </p:nvPr>
        </p:nvSpPr>
        <p:spPr>
          <a:xfrm>
            <a:off x="524115" y="1097280"/>
            <a:ext cx="3084498" cy="4666207"/>
          </a:xfrm>
          <a:prstGeom prst="rect">
            <a:avLst/>
          </a:prstGeom>
        </p:spPr>
        <p:txBody>
          <a:bodyPr lIns="0" tIns="91440" rIns="0" bIns="91440" anchor="ctr">
            <a:normAutofit/>
          </a:bodyPr>
          <a:lstStyle/>
          <a:p>
            <a:pPr>
              <a:tabLst>
                <a:tab pos="0" algn="l"/>
              </a:tabLst>
            </a:pPr>
            <a:r>
              <a:rPr lang="en" sz="3300" spc="-1">
                <a:latin typeface="Montserrat"/>
                <a:ea typeface="Montserrat"/>
              </a:rPr>
              <a:t>Python Fundamentals</a:t>
            </a:r>
            <a:endParaRPr lang="en-US" sz="3300" spc="-1">
              <a:latin typeface="Arial"/>
            </a:endParaRPr>
          </a:p>
        </p:txBody>
      </p:sp>
      <p:grpSp>
        <p:nvGrpSpPr>
          <p:cNvPr id="202" name="Group 76">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093" y="5945955"/>
            <a:ext cx="9838876" cy="525780"/>
            <a:chOff x="82576" y="5945955"/>
            <a:chExt cx="12109423" cy="525780"/>
          </a:xfrm>
        </p:grpSpPr>
        <p:sp>
          <p:nvSpPr>
            <p:cNvPr id="78" name="Rectangle 77">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78">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Rectangle 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1136" y="587829"/>
            <a:ext cx="5285556"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09A58B-EC45-440B-BA8C-76A038CB03F9}"/>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05" name="PlaceHolder 2">
            <a:extLst>
              <a:ext uri="{FF2B5EF4-FFF2-40B4-BE49-F238E27FC236}">
                <a16:creationId xmlns:a16="http://schemas.microsoft.com/office/drawing/2014/main" id="{C65FDBA1-E87D-4A65-BA63-41D6A2E16E12}"/>
              </a:ext>
            </a:extLst>
          </p:cNvPr>
          <p:cNvGraphicFramePr>
            <a:graphicFrameLocks noGrp="1"/>
          </p:cNvGraphicFramePr>
          <p:nvPr>
            <p:ph/>
            <p:extLst>
              <p:ext uri="{D42A27DB-BD31-4B8C-83A1-F6EECF244321}">
                <p14:modId xmlns:p14="http://schemas.microsoft.com/office/powerpoint/2010/main" val="3685716051"/>
              </p:ext>
            </p:extLst>
          </p:nvPr>
        </p:nvGraphicFramePr>
        <p:xfrm>
          <a:off x="4413123" y="1014153"/>
          <a:ext cx="4808524" cy="4979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1423560" y="1153170"/>
            <a:ext cx="7789320" cy="572400"/>
          </a:xfrm>
          <a:prstGeom prst="rect">
            <a:avLst/>
          </a:prstGeom>
          <a:noFill/>
          <a:ln w="0">
            <a:noFill/>
          </a:ln>
        </p:spPr>
        <p:txBody>
          <a:bodyPr lIns="0" tIns="91440" rIns="0" bIns="91440" anchor="t">
            <a:noAutofit/>
          </a:bodyPr>
          <a:lstStyle/>
          <a:p>
            <a:pPr algn="ctr">
              <a:lnSpc>
                <a:spcPct val="100000"/>
              </a:lnSpc>
              <a:tabLst>
                <a:tab pos="0" algn="l"/>
              </a:tabLst>
            </a:pPr>
            <a:r>
              <a:rPr lang="en" sz="2800" spc="-1" dirty="0">
                <a:latin typeface="Montserrat"/>
                <a:ea typeface="Montserrat"/>
              </a:rPr>
              <a:t>Python Fundamentals</a:t>
            </a:r>
            <a:endParaRPr lang="en-US" sz="2800" spc="-1" dirty="0">
              <a:solidFill>
                <a:srgbClr val="000000"/>
              </a:solidFill>
              <a:latin typeface="Arial"/>
            </a:endParaRPr>
          </a:p>
        </p:txBody>
      </p:sp>
      <p:graphicFrame>
        <p:nvGraphicFramePr>
          <p:cNvPr id="206" name="PlaceHolder 2">
            <a:extLst>
              <a:ext uri="{FF2B5EF4-FFF2-40B4-BE49-F238E27FC236}">
                <a16:creationId xmlns:a16="http://schemas.microsoft.com/office/drawing/2014/main" id="{923A6CC7-C684-49D3-BC8D-3C35C295D9D1}"/>
              </a:ext>
            </a:extLst>
          </p:cNvPr>
          <p:cNvGraphicFramePr>
            <a:graphicFrameLocks noGrp="1"/>
          </p:cNvGraphicFramePr>
          <p:nvPr>
            <p:ph/>
            <p:extLst>
              <p:ext uri="{D42A27DB-BD31-4B8C-83A1-F6EECF244321}">
                <p14:modId xmlns:p14="http://schemas.microsoft.com/office/powerpoint/2010/main" val="609992066"/>
              </p:ext>
            </p:extLst>
          </p:nvPr>
        </p:nvGraphicFramePr>
        <p:xfrm>
          <a:off x="692760" y="2009610"/>
          <a:ext cx="8683920" cy="3416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D9DA362E-153C-40A1-ACC1-B8F3A285015A}"/>
              </a:ext>
            </a:extLst>
          </p:cNvPr>
          <p:cNvPicPr>
            <a:picLocks noChangeAspect="1"/>
          </p:cNvPicPr>
          <p:nvPr/>
        </p:nvPicPr>
        <p:blipFill rotWithShape="1">
          <a:blip r:embed="rId7"/>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692760" y="2402730"/>
            <a:ext cx="8520120" cy="1404000"/>
          </a:xfrm>
          <a:prstGeom prst="rect">
            <a:avLst/>
          </a:prstGeom>
          <a:noFill/>
          <a:ln w="0">
            <a:noFill/>
          </a:ln>
        </p:spPr>
        <p:txBody>
          <a:bodyPr lIns="0" tIns="91440" rIns="0" bIns="91440" anchor="b">
            <a:noAutofit/>
          </a:bodyPr>
          <a:lstStyle/>
          <a:p>
            <a:pPr algn="ctr">
              <a:lnSpc>
                <a:spcPct val="100000"/>
              </a:lnSpc>
              <a:tabLst>
                <a:tab pos="0" algn="l"/>
              </a:tabLst>
            </a:pPr>
            <a:r>
              <a:rPr lang="nl-BE" sz="5200" b="1" spc="-1" dirty="0">
                <a:solidFill>
                  <a:srgbClr val="000000"/>
                </a:solidFill>
                <a:latin typeface="Montserrat"/>
                <a:ea typeface="Montserrat"/>
              </a:rPr>
              <a:t>Cursus notitieblokken</a:t>
            </a:r>
            <a:endParaRPr lang="en-US" sz="5200" spc="-1" dirty="0">
              <a:solidFill>
                <a:srgbClr val="000000"/>
              </a:solidFill>
              <a:latin typeface="Arial"/>
            </a:endParaRPr>
          </a:p>
        </p:txBody>
      </p:sp>
      <p:pic>
        <p:nvPicPr>
          <p:cNvPr id="4" name="Picture 3">
            <a:extLst>
              <a:ext uri="{FF2B5EF4-FFF2-40B4-BE49-F238E27FC236}">
                <a16:creationId xmlns:a16="http://schemas.microsoft.com/office/drawing/2014/main" id="{3FE06F72-C6A4-4937-964E-CF1BC760A1E7}"/>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 name="Rectangle 8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4" name="PlaceHolder 1"/>
          <p:cNvSpPr>
            <a:spLocks noGrp="1"/>
          </p:cNvSpPr>
          <p:nvPr>
            <p:ph type="title"/>
          </p:nvPr>
        </p:nvSpPr>
        <p:spPr>
          <a:xfrm>
            <a:off x="389507" y="1070800"/>
            <a:ext cx="3200997" cy="5583126"/>
          </a:xfrm>
          <a:prstGeom prst="rect">
            <a:avLst/>
          </a:prstGeom>
        </p:spPr>
        <p:txBody>
          <a:bodyPr lIns="0" tIns="91440" rIns="0" bIns="91440">
            <a:normAutofit/>
          </a:bodyPr>
          <a:lstStyle/>
          <a:p>
            <a:pPr algn="r">
              <a:tabLst>
                <a:tab pos="0" algn="l"/>
              </a:tabLst>
            </a:pPr>
            <a:r>
              <a:rPr lang="en" sz="3400" spc="-1">
                <a:latin typeface="Montserrat"/>
                <a:ea typeface="Montserrat"/>
              </a:rPr>
              <a:t>Python Fundamentals</a:t>
            </a:r>
            <a:endParaRPr lang="en-US" sz="3400" spc="-1">
              <a:latin typeface="Arial"/>
            </a:endParaRPr>
          </a:p>
        </p:txBody>
      </p:sp>
      <p:cxnSp>
        <p:nvCxnSpPr>
          <p:cNvPr id="216" name="Straight Connector 8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4154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D72F12A-F1F9-4719-8DB7-391EEE81C1D5}"/>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17" name="PlaceHolder 2">
            <a:extLst>
              <a:ext uri="{FF2B5EF4-FFF2-40B4-BE49-F238E27FC236}">
                <a16:creationId xmlns:a16="http://schemas.microsoft.com/office/drawing/2014/main" id="{DB95BA89-3CA9-490A-AAF4-4AE931F6D4C8}"/>
              </a:ext>
            </a:extLst>
          </p:cNvPr>
          <p:cNvGraphicFramePr>
            <a:graphicFrameLocks noGrp="1"/>
          </p:cNvGraphicFramePr>
          <p:nvPr>
            <p:ph/>
            <p:extLst>
              <p:ext uri="{D42A27DB-BD31-4B8C-83A1-F6EECF244321}">
                <p14:modId xmlns:p14="http://schemas.microsoft.com/office/powerpoint/2010/main" val="2928536616"/>
              </p:ext>
            </p:extLst>
          </p:nvPr>
        </p:nvGraphicFramePr>
        <p:xfrm>
          <a:off x="4150684" y="1070800"/>
          <a:ext cx="5074278"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4674AC-25C6-43C4-A0AB-A9ED27498A73}"/>
              </a:ext>
            </a:extLst>
          </p:cNvPr>
          <p:cNvSpPr>
            <a:spLocks noGrp="1"/>
          </p:cNvSpPr>
          <p:nvPr>
            <p:ph type="title"/>
          </p:nvPr>
        </p:nvSpPr>
        <p:spPr>
          <a:xfrm>
            <a:off x="337675" y="2579218"/>
            <a:ext cx="9230650" cy="1229786"/>
          </a:xfrm>
        </p:spPr>
        <p:txBody>
          <a:bodyPr/>
          <a:lstStyle/>
          <a:p>
            <a:pPr algn="ctr"/>
            <a:r>
              <a:rPr lang="nl-BE" sz="3600" dirty="0"/>
              <a:t>Installatie van de code editors</a:t>
            </a:r>
            <a:br>
              <a:rPr lang="nl-BE" sz="3600" dirty="0"/>
            </a:br>
            <a:r>
              <a:rPr lang="nl-BE" sz="3600" dirty="0"/>
              <a:t>(</a:t>
            </a:r>
            <a:r>
              <a:rPr lang="nl-BE" sz="3600" dirty="0" err="1"/>
              <a:t>PyCharm</a:t>
            </a:r>
            <a:r>
              <a:rPr lang="nl-BE" sz="3600" dirty="0"/>
              <a:t> en </a:t>
            </a:r>
            <a:r>
              <a:rPr lang="nl-BE" sz="3600" dirty="0" err="1"/>
              <a:t>VSCode</a:t>
            </a:r>
            <a:r>
              <a:rPr lang="nl-BE" sz="3600" dirty="0"/>
              <a:t>)</a:t>
            </a:r>
          </a:p>
        </p:txBody>
      </p:sp>
      <p:pic>
        <p:nvPicPr>
          <p:cNvPr id="5" name="Picture 6">
            <a:extLst>
              <a:ext uri="{FF2B5EF4-FFF2-40B4-BE49-F238E27FC236}">
                <a16:creationId xmlns:a16="http://schemas.microsoft.com/office/drawing/2014/main" id="{F5A35C9F-0EB9-43F5-912E-328E803F86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C0CAA9-AA2F-41B1-BCEA-501777F5EAB9}"/>
              </a:ext>
            </a:extLst>
          </p:cNvPr>
          <p:cNvPicPr>
            <a:picLocks noChangeAspect="1"/>
          </p:cNvPicPr>
          <p:nvPr/>
        </p:nvPicPr>
        <p:blipFill>
          <a:blip r:embed="rId3"/>
          <a:stretch>
            <a:fillRect/>
          </a:stretch>
        </p:blipFill>
        <p:spPr>
          <a:xfrm>
            <a:off x="317513" y="305109"/>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24985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D817AF6-628E-4B7F-B2F6-5F4EB9089052}"/>
              </a:ext>
            </a:extLst>
          </p:cNvPr>
          <p:cNvSpPr txBox="1"/>
          <p:nvPr/>
        </p:nvSpPr>
        <p:spPr>
          <a:xfrm>
            <a:off x="101685" y="3579022"/>
            <a:ext cx="9282499" cy="2798330"/>
          </a:xfrm>
          <a:prstGeom prst="rect">
            <a:avLst/>
          </a:prstGeom>
          <a:noFill/>
        </p:spPr>
        <p:txBody>
          <a:bodyPr wrap="square" numCol="2">
            <a:spAutoFit/>
          </a:bodyPr>
          <a:lstStyle/>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Sublime Text</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sng"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Atom</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Notepad++</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Vim</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UltraEdit</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Bluefish</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TextWrangler</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TextMate</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Brackets</a:t>
            </a:r>
          </a:p>
          <a:p>
            <a:pPr marL="0" marR="0" lvl="2"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sng"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Visual Code Studio</a:t>
            </a:r>
          </a:p>
        </p:txBody>
      </p:sp>
      <p:sp>
        <p:nvSpPr>
          <p:cNvPr id="17" name="TextBox 16">
            <a:extLst>
              <a:ext uri="{FF2B5EF4-FFF2-40B4-BE49-F238E27FC236}">
                <a16:creationId xmlns:a16="http://schemas.microsoft.com/office/drawing/2014/main" id="{3C107A49-CFA9-4146-B6EB-973984A04B95}"/>
              </a:ext>
            </a:extLst>
          </p:cNvPr>
          <p:cNvSpPr txBox="1"/>
          <p:nvPr/>
        </p:nvSpPr>
        <p:spPr>
          <a:xfrm>
            <a:off x="1266567" y="480648"/>
            <a:ext cx="761794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l-BE" sz="3200" b="1"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Verkenbare code-editors</a:t>
            </a:r>
          </a:p>
        </p:txBody>
      </p:sp>
      <p:sp>
        <p:nvSpPr>
          <p:cNvPr id="19" name="TextBox 18">
            <a:extLst>
              <a:ext uri="{FF2B5EF4-FFF2-40B4-BE49-F238E27FC236}">
                <a16:creationId xmlns:a16="http://schemas.microsoft.com/office/drawing/2014/main" id="{E89ADE5B-BA58-44C8-A5A4-25F810E91C57}"/>
              </a:ext>
            </a:extLst>
          </p:cNvPr>
          <p:cNvSpPr txBox="1"/>
          <p:nvPr/>
        </p:nvSpPr>
        <p:spPr>
          <a:xfrm>
            <a:off x="623501" y="1488985"/>
            <a:ext cx="865899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l-BE"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Als dit het programma lijkt dat je wilt proberen, zijn hier tien goed beoordeelde code-editors om te experimenteren met een try-out (in willekeurige volgorde):</a:t>
            </a:r>
          </a:p>
        </p:txBody>
      </p:sp>
    </p:spTree>
    <p:extLst>
      <p:ext uri="{BB962C8B-B14F-4D97-AF65-F5344CB8AC3E}">
        <p14:creationId xmlns:p14="http://schemas.microsoft.com/office/powerpoint/2010/main" val="662859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D817AF6-628E-4B7F-B2F6-5F4EB9089052}"/>
              </a:ext>
            </a:extLst>
          </p:cNvPr>
          <p:cNvSpPr txBox="1"/>
          <p:nvPr/>
        </p:nvSpPr>
        <p:spPr>
          <a:xfrm>
            <a:off x="101685" y="3579022"/>
            <a:ext cx="9282499" cy="2798330"/>
          </a:xfrm>
          <a:prstGeom prst="rect">
            <a:avLst/>
          </a:prstGeom>
          <a:noFill/>
        </p:spPr>
        <p:txBody>
          <a:bodyPr wrap="square" numCol="2">
            <a:spAutoFit/>
          </a:bodyPr>
          <a:lstStyle/>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Visual Studio</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Netbeans</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IntelliJ IDEA</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PhpStorm</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WebStorm</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NetBeans</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Eclipse</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RubyMine</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Android Studio</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PyCharm</a:t>
            </a:r>
            <a:endParaRPr kumimoji="0" lang="en-GB" sz="2400" b="0" i="0" u="sng"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p:txBody>
      </p:sp>
      <p:sp>
        <p:nvSpPr>
          <p:cNvPr id="17" name="TextBox 16">
            <a:extLst>
              <a:ext uri="{FF2B5EF4-FFF2-40B4-BE49-F238E27FC236}">
                <a16:creationId xmlns:a16="http://schemas.microsoft.com/office/drawing/2014/main" id="{3C107A49-CFA9-4146-B6EB-973984A04B95}"/>
              </a:ext>
            </a:extLst>
          </p:cNvPr>
          <p:cNvSpPr txBox="1"/>
          <p:nvPr/>
        </p:nvSpPr>
        <p:spPr>
          <a:xfrm>
            <a:off x="1266567" y="480648"/>
            <a:ext cx="761794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l-BE" sz="3200" b="1"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Verkenbare </a:t>
            </a:r>
            <a:r>
              <a:rPr kumimoji="0" lang="nl-BE" sz="3200" b="1"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IDEs</a:t>
            </a:r>
            <a:endParaRPr kumimoji="0" lang="nl-BE" sz="3200" b="1"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p:txBody>
      </p:sp>
      <p:sp>
        <p:nvSpPr>
          <p:cNvPr id="19" name="TextBox 18">
            <a:extLst>
              <a:ext uri="{FF2B5EF4-FFF2-40B4-BE49-F238E27FC236}">
                <a16:creationId xmlns:a16="http://schemas.microsoft.com/office/drawing/2014/main" id="{E89ADE5B-BA58-44C8-A5A4-25F810E91C57}"/>
              </a:ext>
            </a:extLst>
          </p:cNvPr>
          <p:cNvSpPr txBox="1"/>
          <p:nvPr/>
        </p:nvSpPr>
        <p:spPr>
          <a:xfrm>
            <a:off x="531341" y="1488985"/>
            <a:ext cx="875115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l-BE"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Maar als u besluit dat een IDE geschikt is voor uw doeleinden, is hier een handvol die ten zeerste wordt aanbevolen en de moeite van het bekijken waard is:</a:t>
            </a:r>
          </a:p>
        </p:txBody>
      </p:sp>
    </p:spTree>
    <p:extLst>
      <p:ext uri="{BB962C8B-B14F-4D97-AF65-F5344CB8AC3E}">
        <p14:creationId xmlns:p14="http://schemas.microsoft.com/office/powerpoint/2010/main" val="1462654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2"/>
          <p:cNvSpPr txBox="1">
            <a:spLocks noGrp="1"/>
          </p:cNvSpPr>
          <p:nvPr>
            <p:ph type="body" idx="1"/>
          </p:nvPr>
        </p:nvSpPr>
        <p:spPr>
          <a:xfrm>
            <a:off x="692700" y="1695212"/>
            <a:ext cx="8684100" cy="3758040"/>
          </a:xfrm>
          <a:prstGeom prst="rect">
            <a:avLst/>
          </a:prstGeom>
        </p:spPr>
        <p:txBody>
          <a:bodyPr spcFirstLastPara="1" wrap="square" lIns="91425" tIns="91425" rIns="91425" bIns="91425" anchor="t" anchorCtr="0">
            <a:noAutofit/>
          </a:bodyPr>
          <a:lstStyle/>
          <a:p>
            <a:pPr indent="-412750">
              <a:lnSpc>
                <a:spcPct val="100000"/>
              </a:lnSpc>
              <a:buClr>
                <a:srgbClr val="434343"/>
              </a:buClr>
              <a:buSzPts val="2900"/>
              <a:buFont typeface="Montserrat"/>
              <a:buChar char="●"/>
            </a:pPr>
            <a:r>
              <a:rPr lang="nl-BE" sz="2900" dirty="0">
                <a:solidFill>
                  <a:srgbClr val="434343"/>
                </a:solidFill>
                <a:latin typeface="Montserrat"/>
                <a:ea typeface="Montserrat"/>
                <a:cs typeface="Montserrat"/>
                <a:sym typeface="Montserrat"/>
              </a:rPr>
              <a:t>Voor deze lezing gaan we .</a:t>
            </a:r>
            <a:r>
              <a:rPr lang="nl-BE" sz="2900" dirty="0" err="1">
                <a:solidFill>
                  <a:srgbClr val="434343"/>
                </a:solidFill>
                <a:latin typeface="Montserrat"/>
                <a:ea typeface="Montserrat"/>
                <a:cs typeface="Montserrat"/>
                <a:sym typeface="Montserrat"/>
              </a:rPr>
              <a:t>py</a:t>
            </a:r>
            <a:r>
              <a:rPr lang="nl-BE" sz="2900" dirty="0">
                <a:solidFill>
                  <a:srgbClr val="434343"/>
                </a:solidFill>
                <a:latin typeface="Montserrat"/>
                <a:ea typeface="Montserrat"/>
                <a:cs typeface="Montserrat"/>
                <a:sym typeface="Montserrat"/>
              </a:rPr>
              <a:t>-scripts maken in VSCODE (Visual Studio Code).</a:t>
            </a:r>
          </a:p>
          <a:p>
            <a:pPr indent="-412750">
              <a:lnSpc>
                <a:spcPct val="100000"/>
              </a:lnSpc>
              <a:buClr>
                <a:srgbClr val="434343"/>
              </a:buClr>
              <a:buSzPts val="2900"/>
              <a:buFont typeface="Montserrat"/>
              <a:buChar char="●"/>
            </a:pPr>
            <a:endParaRPr lang="nl-BE" sz="2900" dirty="0">
              <a:solidFill>
                <a:srgbClr val="434343"/>
              </a:solidFill>
              <a:latin typeface="Montserrat"/>
              <a:ea typeface="Montserrat"/>
              <a:cs typeface="Montserrat"/>
              <a:sym typeface="Montserrat"/>
            </a:endParaRPr>
          </a:p>
          <a:p>
            <a:pPr indent="-412750">
              <a:lnSpc>
                <a:spcPct val="100000"/>
              </a:lnSpc>
              <a:buClr>
                <a:srgbClr val="434343"/>
              </a:buClr>
              <a:buSzPts val="2900"/>
              <a:buFont typeface="Montserrat"/>
              <a:buChar char="●"/>
            </a:pPr>
            <a:r>
              <a:rPr lang="nl-BE" sz="2900" dirty="0">
                <a:solidFill>
                  <a:srgbClr val="434343"/>
                </a:solidFill>
                <a:latin typeface="Montserrat"/>
                <a:ea typeface="Montserrat"/>
                <a:cs typeface="Montserrat"/>
                <a:sym typeface="Montserrat"/>
              </a:rPr>
              <a:t>U kunt het bijbehorende notitieblok nog steeds voor code gebruiken met de Jupyter Notebook server.</a:t>
            </a:r>
          </a:p>
          <a:p>
            <a:pPr marL="44450" indent="0">
              <a:lnSpc>
                <a:spcPct val="100000"/>
              </a:lnSpc>
              <a:buClr>
                <a:srgbClr val="434343"/>
              </a:buClr>
              <a:buSzPts val="2900"/>
              <a:buNone/>
            </a:pPr>
            <a:endParaRPr lang="nl-BE" sz="2900" dirty="0">
              <a:solidFill>
                <a:srgbClr val="434343"/>
              </a:solidFill>
              <a:latin typeface="Montserrat"/>
              <a:ea typeface="Montserrat"/>
              <a:cs typeface="Montserrat"/>
              <a:sym typeface="Montserrat"/>
            </a:endParaRPr>
          </a:p>
          <a:p>
            <a:pPr indent="-412750">
              <a:lnSpc>
                <a:spcPct val="100000"/>
              </a:lnSpc>
              <a:buClr>
                <a:srgbClr val="434343"/>
              </a:buClr>
              <a:buSzPts val="2900"/>
              <a:buFont typeface="Montserrat"/>
              <a:buChar char="●"/>
            </a:pPr>
            <a:r>
              <a:rPr lang="nl-BE" sz="2900" dirty="0">
                <a:solidFill>
                  <a:srgbClr val="434343"/>
                </a:solidFill>
                <a:latin typeface="Montserrat"/>
                <a:ea typeface="Montserrat"/>
                <a:cs typeface="Montserrat"/>
                <a:sym typeface="Montserrat"/>
              </a:rPr>
              <a:t>Laten we beginnen!</a:t>
            </a:r>
            <a:endParaRPr sz="2900" dirty="0">
              <a:solidFill>
                <a:srgbClr val="434343"/>
              </a:solidFill>
              <a:latin typeface="Montserrat"/>
              <a:ea typeface="Montserrat"/>
              <a:cs typeface="Montserrat"/>
              <a:sym typeface="Montserrat"/>
            </a:endParaRPr>
          </a:p>
        </p:txBody>
      </p:sp>
      <p:pic>
        <p:nvPicPr>
          <p:cNvPr id="8" name="Picture 6">
            <a:extLst>
              <a:ext uri="{FF2B5EF4-FFF2-40B4-BE49-F238E27FC236}">
                <a16:creationId xmlns:a16="http://schemas.microsoft.com/office/drawing/2014/main" id="{F356BEE5-0003-4E3F-B56B-5A8DF879BE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3A4BC5-07F3-45BB-B1FF-8203A18D1D8D}"/>
              </a:ext>
            </a:extLst>
          </p:cNvPr>
          <p:cNvPicPr>
            <a:picLocks noChangeAspect="1"/>
          </p:cNvPicPr>
          <p:nvPr/>
        </p:nvPicPr>
        <p:blipFill>
          <a:blip r:embed="rId4"/>
          <a:stretch>
            <a:fillRect/>
          </a:stretch>
        </p:blipFill>
        <p:spPr>
          <a:xfrm>
            <a:off x="317513" y="305109"/>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5594-67CB-4E5A-91BF-263FB5E1468F}"/>
              </a:ext>
            </a:extLst>
          </p:cNvPr>
          <p:cNvSpPr>
            <a:spLocks noGrp="1"/>
          </p:cNvSpPr>
          <p:nvPr>
            <p:ph type="title"/>
          </p:nvPr>
        </p:nvSpPr>
        <p:spPr/>
        <p:txBody>
          <a:bodyPr/>
          <a:lstStyle/>
          <a:p>
            <a:pPr algn="ctr"/>
            <a:r>
              <a:rPr lang="nl-BE" dirty="0"/>
              <a:t>Installatie van Visual Studio Code</a:t>
            </a:r>
          </a:p>
        </p:txBody>
      </p:sp>
      <p:sp>
        <p:nvSpPr>
          <p:cNvPr id="3" name="Text Placeholder 2">
            <a:extLst>
              <a:ext uri="{FF2B5EF4-FFF2-40B4-BE49-F238E27FC236}">
                <a16:creationId xmlns:a16="http://schemas.microsoft.com/office/drawing/2014/main" id="{7C5285BB-290E-4310-8062-0D74B2F2C166}"/>
              </a:ext>
            </a:extLst>
          </p:cNvPr>
          <p:cNvSpPr>
            <a:spLocks noGrp="1"/>
          </p:cNvSpPr>
          <p:nvPr>
            <p:ph type="body" idx="1"/>
          </p:nvPr>
        </p:nvSpPr>
        <p:spPr>
          <a:xfrm>
            <a:off x="226461" y="1429856"/>
            <a:ext cx="9568325" cy="1515268"/>
          </a:xfrm>
        </p:spPr>
        <p:txBody>
          <a:bodyPr/>
          <a:lstStyle/>
          <a:p>
            <a:r>
              <a:rPr lang="nl-BE" sz="2400" dirty="0"/>
              <a:t>Bezoek de website: </a:t>
            </a:r>
            <a:r>
              <a:rPr lang="nl-BE" sz="2400" dirty="0">
                <a:hlinkClick r:id="rId2"/>
              </a:rPr>
              <a:t>https://code.visualstudio.com/</a:t>
            </a:r>
            <a:endParaRPr lang="nl-BE" sz="2400" dirty="0"/>
          </a:p>
          <a:p>
            <a:endParaRPr lang="nl-BE" sz="2400" dirty="0"/>
          </a:p>
          <a:p>
            <a:r>
              <a:rPr lang="nl-BE" sz="2400" dirty="0"/>
              <a:t>Kies de juiste executabel-bestand voor je besturingssysteem (OS) </a:t>
            </a:r>
          </a:p>
        </p:txBody>
      </p:sp>
    </p:spTree>
    <p:extLst>
      <p:ext uri="{BB962C8B-B14F-4D97-AF65-F5344CB8AC3E}">
        <p14:creationId xmlns:p14="http://schemas.microsoft.com/office/powerpoint/2010/main" val="1370520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1002" y="857251"/>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9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43114" y="857251"/>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9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38985" y="-290028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laceHolder 1"/>
          <p:cNvSpPr>
            <a:spLocks noGrp="1"/>
          </p:cNvSpPr>
          <p:nvPr>
            <p:ph type="title"/>
          </p:nvPr>
        </p:nvSpPr>
        <p:spPr>
          <a:xfrm>
            <a:off x="2156181" y="1079844"/>
            <a:ext cx="5345731" cy="1182335"/>
          </a:xfrm>
          <a:prstGeom prst="rect">
            <a:avLst/>
          </a:prstGeom>
        </p:spPr>
        <p:txBody>
          <a:bodyPr lIns="0" tIns="91440" rIns="0" bIns="91440" anchor="ctr">
            <a:normAutofit/>
          </a:bodyPr>
          <a:lstStyle/>
          <a:p>
            <a:pPr algn="ctr">
              <a:tabLst>
                <a:tab pos="0" algn="l"/>
              </a:tabLst>
            </a:pPr>
            <a:r>
              <a:rPr lang="nl-BE" sz="3000" spc="-1" dirty="0">
                <a:solidFill>
                  <a:srgbClr val="FFFFFF"/>
                </a:solidFill>
                <a:latin typeface="Montserrat"/>
                <a:ea typeface="Montserrat"/>
              </a:rPr>
              <a:t>Handige tips</a:t>
            </a:r>
            <a:endParaRPr lang="en-US" sz="3000" spc="-1" dirty="0">
              <a:solidFill>
                <a:srgbClr val="FFFFFF"/>
              </a:solidFill>
              <a:latin typeface="Arial"/>
            </a:endParaRPr>
          </a:p>
        </p:txBody>
      </p:sp>
      <p:graphicFrame>
        <p:nvGraphicFramePr>
          <p:cNvPr id="103" name="PlaceHolder 2">
            <a:extLst>
              <a:ext uri="{FF2B5EF4-FFF2-40B4-BE49-F238E27FC236}">
                <a16:creationId xmlns:a16="http://schemas.microsoft.com/office/drawing/2014/main" id="{FF38A482-BA22-4111-9C95-67CAE10C3E18}"/>
              </a:ext>
            </a:extLst>
          </p:cNvPr>
          <p:cNvGraphicFramePr>
            <a:graphicFrameLocks noGrp="1"/>
          </p:cNvGraphicFramePr>
          <p:nvPr>
            <p:ph/>
            <p:extLst>
              <p:ext uri="{D42A27DB-BD31-4B8C-83A1-F6EECF244321}">
                <p14:modId xmlns:p14="http://schemas.microsoft.com/office/powerpoint/2010/main" val="3920960260"/>
              </p:ext>
            </p:extLst>
          </p:nvPr>
        </p:nvGraphicFramePr>
        <p:xfrm>
          <a:off x="864043" y="2819234"/>
          <a:ext cx="8195871" cy="2767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6">
            <a:extLst>
              <a:ext uri="{FF2B5EF4-FFF2-40B4-BE49-F238E27FC236}">
                <a16:creationId xmlns:a16="http://schemas.microsoft.com/office/drawing/2014/main" id="{441DB389-9CBB-452C-87B8-5F3ACFBCAA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5C3909F-12B7-4F7E-A834-747CEC6C8318}"/>
              </a:ext>
            </a:extLst>
          </p:cNvPr>
          <p:cNvPicPr>
            <a:picLocks noChangeAspect="1"/>
          </p:cNvPicPr>
          <p:nvPr/>
        </p:nvPicPr>
        <p:blipFill>
          <a:blip r:embed="rId8"/>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69;p15">
            <a:extLst>
              <a:ext uri="{FF2B5EF4-FFF2-40B4-BE49-F238E27FC236}">
                <a16:creationId xmlns:a16="http://schemas.microsoft.com/office/drawing/2014/main" id="{904DEC0D-E44A-4C34-82D2-D081DFF3D3DA}"/>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5594-67CB-4E5A-91BF-263FB5E1468F}"/>
              </a:ext>
            </a:extLst>
          </p:cNvPr>
          <p:cNvSpPr>
            <a:spLocks noGrp="1"/>
          </p:cNvSpPr>
          <p:nvPr>
            <p:ph type="title"/>
          </p:nvPr>
        </p:nvSpPr>
        <p:spPr/>
        <p:txBody>
          <a:bodyPr/>
          <a:lstStyle/>
          <a:p>
            <a:pPr algn="ctr"/>
            <a:r>
              <a:rPr lang="nl-BE" dirty="0"/>
              <a:t>Installatie van Visual Studio Code Extensies</a:t>
            </a:r>
          </a:p>
        </p:txBody>
      </p:sp>
      <p:sp>
        <p:nvSpPr>
          <p:cNvPr id="3" name="Text Placeholder 2">
            <a:extLst>
              <a:ext uri="{FF2B5EF4-FFF2-40B4-BE49-F238E27FC236}">
                <a16:creationId xmlns:a16="http://schemas.microsoft.com/office/drawing/2014/main" id="{7C5285BB-290E-4310-8062-0D74B2F2C166}"/>
              </a:ext>
            </a:extLst>
          </p:cNvPr>
          <p:cNvSpPr>
            <a:spLocks noGrp="1"/>
          </p:cNvSpPr>
          <p:nvPr>
            <p:ph type="body" idx="1"/>
          </p:nvPr>
        </p:nvSpPr>
        <p:spPr>
          <a:xfrm>
            <a:off x="337675" y="1536633"/>
            <a:ext cx="9230650" cy="475047"/>
          </a:xfrm>
        </p:spPr>
        <p:txBody>
          <a:bodyPr/>
          <a:lstStyle/>
          <a:p>
            <a:r>
              <a:rPr lang="nl-BE" sz="1600" dirty="0"/>
              <a:t>Toen je klaar bent met het installeren van de programma, installeer de volgende extensies: </a:t>
            </a:r>
          </a:p>
          <a:p>
            <a:pPr marL="596900" lvl="1" indent="0">
              <a:buNone/>
            </a:pPr>
            <a:endParaRPr lang="nl-BE" sz="1200" dirty="0"/>
          </a:p>
        </p:txBody>
      </p:sp>
      <p:pic>
        <p:nvPicPr>
          <p:cNvPr id="5" name="Picture 4">
            <a:extLst>
              <a:ext uri="{FF2B5EF4-FFF2-40B4-BE49-F238E27FC236}">
                <a16:creationId xmlns:a16="http://schemas.microsoft.com/office/drawing/2014/main" id="{08B7EAAC-3973-433F-BF4C-E65272677231}"/>
              </a:ext>
            </a:extLst>
          </p:cNvPr>
          <p:cNvPicPr>
            <a:picLocks noChangeAspect="1"/>
          </p:cNvPicPr>
          <p:nvPr/>
        </p:nvPicPr>
        <p:blipFill>
          <a:blip r:embed="rId2"/>
          <a:stretch>
            <a:fillRect/>
          </a:stretch>
        </p:blipFill>
        <p:spPr>
          <a:xfrm>
            <a:off x="168456" y="2123781"/>
            <a:ext cx="8433366" cy="1247019"/>
          </a:xfrm>
          <a:prstGeom prst="rect">
            <a:avLst/>
          </a:prstGeom>
        </p:spPr>
      </p:pic>
      <p:pic>
        <p:nvPicPr>
          <p:cNvPr id="6" name="Picture 5">
            <a:extLst>
              <a:ext uri="{FF2B5EF4-FFF2-40B4-BE49-F238E27FC236}">
                <a16:creationId xmlns:a16="http://schemas.microsoft.com/office/drawing/2014/main" id="{72C9DA1C-DBF2-4FF4-B256-3B5CEF81D4B5}"/>
              </a:ext>
            </a:extLst>
          </p:cNvPr>
          <p:cNvPicPr>
            <a:picLocks noChangeAspect="1"/>
          </p:cNvPicPr>
          <p:nvPr/>
        </p:nvPicPr>
        <p:blipFill>
          <a:blip r:embed="rId3"/>
          <a:stretch>
            <a:fillRect/>
          </a:stretch>
        </p:blipFill>
        <p:spPr>
          <a:xfrm>
            <a:off x="168456" y="3482902"/>
            <a:ext cx="7963590" cy="1559187"/>
          </a:xfrm>
          <a:prstGeom prst="rect">
            <a:avLst/>
          </a:prstGeom>
        </p:spPr>
      </p:pic>
      <p:pic>
        <p:nvPicPr>
          <p:cNvPr id="8" name="Picture 7">
            <a:extLst>
              <a:ext uri="{FF2B5EF4-FFF2-40B4-BE49-F238E27FC236}">
                <a16:creationId xmlns:a16="http://schemas.microsoft.com/office/drawing/2014/main" id="{505F9BB4-99FD-4A22-B334-38D151870D58}"/>
              </a:ext>
            </a:extLst>
          </p:cNvPr>
          <p:cNvPicPr>
            <a:picLocks noChangeAspect="1"/>
          </p:cNvPicPr>
          <p:nvPr/>
        </p:nvPicPr>
        <p:blipFill>
          <a:blip r:embed="rId4"/>
          <a:stretch>
            <a:fillRect/>
          </a:stretch>
        </p:blipFill>
        <p:spPr>
          <a:xfrm>
            <a:off x="168456" y="5042089"/>
            <a:ext cx="8005504" cy="1492126"/>
          </a:xfrm>
          <a:prstGeom prst="rect">
            <a:avLst/>
          </a:prstGeom>
        </p:spPr>
      </p:pic>
    </p:spTree>
    <p:extLst>
      <p:ext uri="{BB962C8B-B14F-4D97-AF65-F5344CB8AC3E}">
        <p14:creationId xmlns:p14="http://schemas.microsoft.com/office/powerpoint/2010/main" val="72811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5594-67CB-4E5A-91BF-263FB5E1468F}"/>
              </a:ext>
            </a:extLst>
          </p:cNvPr>
          <p:cNvSpPr>
            <a:spLocks noGrp="1"/>
          </p:cNvSpPr>
          <p:nvPr>
            <p:ph type="title"/>
          </p:nvPr>
        </p:nvSpPr>
        <p:spPr/>
        <p:txBody>
          <a:bodyPr/>
          <a:lstStyle/>
          <a:p>
            <a:pPr algn="ctr"/>
            <a:r>
              <a:rPr lang="nl-BE" dirty="0"/>
              <a:t>Installatie van Visual Studio Code Extensies</a:t>
            </a:r>
          </a:p>
        </p:txBody>
      </p:sp>
      <p:sp>
        <p:nvSpPr>
          <p:cNvPr id="3" name="Text Placeholder 2">
            <a:extLst>
              <a:ext uri="{FF2B5EF4-FFF2-40B4-BE49-F238E27FC236}">
                <a16:creationId xmlns:a16="http://schemas.microsoft.com/office/drawing/2014/main" id="{7C5285BB-290E-4310-8062-0D74B2F2C166}"/>
              </a:ext>
            </a:extLst>
          </p:cNvPr>
          <p:cNvSpPr>
            <a:spLocks noGrp="1"/>
          </p:cNvSpPr>
          <p:nvPr>
            <p:ph type="body" idx="1"/>
          </p:nvPr>
        </p:nvSpPr>
        <p:spPr>
          <a:xfrm>
            <a:off x="337675" y="1536633"/>
            <a:ext cx="9230650" cy="475047"/>
          </a:xfrm>
        </p:spPr>
        <p:txBody>
          <a:bodyPr/>
          <a:lstStyle/>
          <a:p>
            <a:r>
              <a:rPr lang="nl-BE" sz="1600" dirty="0"/>
              <a:t>Toen je klaar bent met het installeren van de programma, installeer de volgende extensies: </a:t>
            </a:r>
          </a:p>
          <a:p>
            <a:pPr marL="596900" lvl="1" indent="0">
              <a:buNone/>
            </a:pPr>
            <a:endParaRPr lang="nl-BE" sz="1200" dirty="0"/>
          </a:p>
        </p:txBody>
      </p:sp>
      <p:pic>
        <p:nvPicPr>
          <p:cNvPr id="7" name="Picture 6">
            <a:extLst>
              <a:ext uri="{FF2B5EF4-FFF2-40B4-BE49-F238E27FC236}">
                <a16:creationId xmlns:a16="http://schemas.microsoft.com/office/drawing/2014/main" id="{7566831C-687E-4F82-90D8-30E94D9271A2}"/>
              </a:ext>
            </a:extLst>
          </p:cNvPr>
          <p:cNvPicPr>
            <a:picLocks noChangeAspect="1"/>
          </p:cNvPicPr>
          <p:nvPr/>
        </p:nvPicPr>
        <p:blipFill>
          <a:blip r:embed="rId2"/>
          <a:stretch>
            <a:fillRect/>
          </a:stretch>
        </p:blipFill>
        <p:spPr>
          <a:xfrm>
            <a:off x="80351" y="2125867"/>
            <a:ext cx="9708721" cy="1303133"/>
          </a:xfrm>
          <a:prstGeom prst="rect">
            <a:avLst/>
          </a:prstGeom>
        </p:spPr>
      </p:pic>
      <p:pic>
        <p:nvPicPr>
          <p:cNvPr id="10" name="Picture 9">
            <a:extLst>
              <a:ext uri="{FF2B5EF4-FFF2-40B4-BE49-F238E27FC236}">
                <a16:creationId xmlns:a16="http://schemas.microsoft.com/office/drawing/2014/main" id="{B3F48302-13EC-4EBC-AED0-14055CCD85FA}"/>
              </a:ext>
            </a:extLst>
          </p:cNvPr>
          <p:cNvPicPr>
            <a:picLocks noChangeAspect="1"/>
          </p:cNvPicPr>
          <p:nvPr/>
        </p:nvPicPr>
        <p:blipFill>
          <a:blip r:embed="rId3"/>
          <a:stretch>
            <a:fillRect/>
          </a:stretch>
        </p:blipFill>
        <p:spPr>
          <a:xfrm>
            <a:off x="80351" y="3543187"/>
            <a:ext cx="8005504" cy="1508891"/>
          </a:xfrm>
          <a:prstGeom prst="rect">
            <a:avLst/>
          </a:prstGeom>
        </p:spPr>
      </p:pic>
      <p:pic>
        <p:nvPicPr>
          <p:cNvPr id="12" name="Picture 11">
            <a:extLst>
              <a:ext uri="{FF2B5EF4-FFF2-40B4-BE49-F238E27FC236}">
                <a16:creationId xmlns:a16="http://schemas.microsoft.com/office/drawing/2014/main" id="{4B613EEC-BEA7-4ED0-8F13-F4D37B98914A}"/>
              </a:ext>
            </a:extLst>
          </p:cNvPr>
          <p:cNvPicPr>
            <a:picLocks noChangeAspect="1"/>
          </p:cNvPicPr>
          <p:nvPr/>
        </p:nvPicPr>
        <p:blipFill>
          <a:blip r:embed="rId4"/>
          <a:stretch>
            <a:fillRect/>
          </a:stretch>
        </p:blipFill>
        <p:spPr>
          <a:xfrm>
            <a:off x="80351" y="4946940"/>
            <a:ext cx="8630855" cy="1503024"/>
          </a:xfrm>
          <a:prstGeom prst="rect">
            <a:avLst/>
          </a:prstGeom>
        </p:spPr>
      </p:pic>
    </p:spTree>
    <p:extLst>
      <p:ext uri="{BB962C8B-B14F-4D97-AF65-F5344CB8AC3E}">
        <p14:creationId xmlns:p14="http://schemas.microsoft.com/office/powerpoint/2010/main" val="707466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B490A73B-26F1-4505-9755-630C930B3D3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78201"/>
            <a:ext cx="9906000" cy="6679799"/>
          </a:xfrm>
          <a:prstGeom prst="rect">
            <a:avLst/>
          </a:prstGeom>
        </p:spPr>
      </p:pic>
    </p:spTree>
    <p:extLst>
      <p:ext uri="{BB962C8B-B14F-4D97-AF65-F5344CB8AC3E}">
        <p14:creationId xmlns:p14="http://schemas.microsoft.com/office/powerpoint/2010/main" val="319090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923347" y="654996"/>
            <a:ext cx="6072765" cy="1325563"/>
          </a:xfrm>
          <a:prstGeom prst="rect">
            <a:avLst/>
          </a:prstGeom>
        </p:spPr>
        <p:txBody>
          <a:bodyPr lIns="0" tIns="91440" rIns="0" bIns="91440">
            <a:normAutofit/>
          </a:bodyPr>
          <a:lstStyle/>
          <a:p>
            <a:pPr>
              <a:tabLst>
                <a:tab pos="0" algn="l"/>
              </a:tabLst>
            </a:pPr>
            <a:r>
              <a:rPr lang="nl-BE" spc="-1">
                <a:latin typeface="Montserrat"/>
                <a:ea typeface="Montserrat"/>
              </a:rPr>
              <a:t>Hulp krijgen</a:t>
            </a:r>
            <a:endParaRPr lang="en-US" spc="-1" dirty="0">
              <a:latin typeface="Arial"/>
            </a:endParaRPr>
          </a:p>
        </p:txBody>
      </p:sp>
      <p:graphicFrame>
        <p:nvGraphicFramePr>
          <p:cNvPr id="113" name="PlaceHolder 2">
            <a:extLst>
              <a:ext uri="{FF2B5EF4-FFF2-40B4-BE49-F238E27FC236}">
                <a16:creationId xmlns:a16="http://schemas.microsoft.com/office/drawing/2014/main" id="{37589232-AE9B-41C9-99A5-C76299E2346D}"/>
              </a:ext>
            </a:extLst>
          </p:cNvPr>
          <p:cNvGraphicFramePr>
            <a:graphicFrameLocks noGrp="1"/>
          </p:cNvGraphicFramePr>
          <p:nvPr>
            <p:ph/>
            <p:extLst>
              <p:ext uri="{D42A27DB-BD31-4B8C-83A1-F6EECF244321}">
                <p14:modId xmlns:p14="http://schemas.microsoft.com/office/powerpoint/2010/main" val="1652136263"/>
              </p:ext>
            </p:extLst>
          </p:nvPr>
        </p:nvGraphicFramePr>
        <p:xfrm>
          <a:off x="246887" y="2278173"/>
          <a:ext cx="767485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4" name="Rectangle 9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7215" y="0"/>
            <a:ext cx="17087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9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43762" y="2358913"/>
            <a:ext cx="1738890" cy="2140172"/>
          </a:xfrm>
          <a:prstGeom prst="ellipse">
            <a:avLst/>
          </a:prstGeom>
          <a:solidFill>
            <a:srgbClr val="FFFFFF"/>
          </a:solidFill>
          <a:ln w="22225">
            <a:solidFill>
              <a:srgbClr val="FCD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1B3CF6-FDCA-4740-8DBE-9F7B44AA86D6}"/>
              </a:ext>
            </a:extLst>
          </p:cNvPr>
          <p:cNvPicPr>
            <a:picLocks noChangeAspect="1"/>
          </p:cNvPicPr>
          <p:nvPr/>
        </p:nvPicPr>
        <p:blipFill rotWithShape="1">
          <a:blip r:embed="rId7"/>
          <a:srcRect t="8686" b="7718"/>
          <a:stretch/>
        </p:blipFill>
        <p:spPr>
          <a:xfrm>
            <a:off x="7519234" y="2932462"/>
            <a:ext cx="1187946" cy="993075"/>
          </a:xfrm>
          <a:prstGeom prst="rect">
            <a:avLst/>
          </a:prstGeom>
          <a:solidFill>
            <a:srgbClr val="FFFFFF">
              <a:shade val="85000"/>
            </a:srgbClr>
          </a:solidFill>
        </p:spPr>
      </p:pic>
      <p:pic>
        <p:nvPicPr>
          <p:cNvPr id="7" name="Picture 6">
            <a:extLst>
              <a:ext uri="{FF2B5EF4-FFF2-40B4-BE49-F238E27FC236}">
                <a16:creationId xmlns:a16="http://schemas.microsoft.com/office/drawing/2014/main" id="{6BB0E829-29CF-4F9D-89F4-36F776465E7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69;p15">
            <a:extLst>
              <a:ext uri="{FF2B5EF4-FFF2-40B4-BE49-F238E27FC236}">
                <a16:creationId xmlns:a16="http://schemas.microsoft.com/office/drawing/2014/main" id="{AFBB0019-6995-42AD-8311-0A92ED4862FB}"/>
              </a:ext>
            </a:extLst>
          </p:cNvPr>
          <p:cNvSpPr txBox="1">
            <a:spLocks/>
          </p:cNvSpPr>
          <p:nvPr/>
        </p:nvSpPr>
        <p:spPr>
          <a:xfrm>
            <a:off x="4875127" y="253423"/>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4105072" y="1329201"/>
            <a:ext cx="4939868" cy="964620"/>
          </a:xfrm>
          <a:prstGeom prst="rect">
            <a:avLst/>
          </a:prstGeom>
        </p:spPr>
        <p:txBody>
          <a:bodyPr lIns="0" tIns="91440" rIns="0" bIns="91440" anchor="b">
            <a:normAutofit/>
          </a:bodyPr>
          <a:lstStyle/>
          <a:p>
            <a:pPr>
              <a:tabLst>
                <a:tab pos="0" algn="l"/>
              </a:tabLst>
            </a:pPr>
            <a:r>
              <a:rPr lang="nl-BE" spc="-1" dirty="0">
                <a:latin typeface="Montserrat"/>
                <a:ea typeface="Montserrat"/>
              </a:rPr>
              <a:t>Hulp krijgen</a:t>
            </a:r>
            <a:endParaRPr lang="en-US" spc="-1" dirty="0">
              <a:latin typeface="Arial"/>
            </a:endParaRPr>
          </a:p>
        </p:txBody>
      </p:sp>
      <p:sp>
        <p:nvSpPr>
          <p:cNvPr id="91" name="PlaceHolder 2"/>
          <p:cNvSpPr>
            <a:spLocks noGrp="1"/>
          </p:cNvSpPr>
          <p:nvPr>
            <p:ph/>
          </p:nvPr>
        </p:nvSpPr>
        <p:spPr>
          <a:xfrm>
            <a:off x="4105073" y="2564819"/>
            <a:ext cx="5029783" cy="1728363"/>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1500" spc="-1" dirty="0">
                <a:latin typeface="Montserrat"/>
                <a:ea typeface="Montserrat"/>
              </a:rPr>
              <a:t>Neem dan contact op met de Chef:</a:t>
            </a:r>
            <a:r>
              <a:rPr lang="en" sz="1500" spc="-1" dirty="0">
                <a:latin typeface="Montserrat"/>
                <a:ea typeface="Montserrat"/>
              </a:rPr>
              <a:t>	</a:t>
            </a:r>
            <a:endParaRPr lang="en-US" sz="1500" spc="-1" dirty="0">
              <a:latin typeface="Arial"/>
            </a:endParaRPr>
          </a:p>
          <a:p>
            <a:pPr marL="1371600" lvl="2" indent="-412920">
              <a:spcAft>
                <a:spcPts val="600"/>
              </a:spcAft>
              <a:buClr>
                <a:srgbClr val="434343"/>
              </a:buClr>
              <a:buFont typeface="Montserrat"/>
              <a:buChar char="■"/>
            </a:pPr>
            <a:r>
              <a:rPr lang="en-US" sz="1500" spc="-1" dirty="0" err="1">
                <a:latin typeface="Arial"/>
              </a:rPr>
              <a:t>Cursusmateriaal</a:t>
            </a:r>
            <a:endParaRPr lang="en-US" sz="1500" spc="-1" dirty="0">
              <a:latin typeface="Arial"/>
            </a:endParaRPr>
          </a:p>
          <a:p>
            <a:pPr marL="1371600" lvl="2" indent="-412920">
              <a:spcAft>
                <a:spcPts val="600"/>
              </a:spcAft>
              <a:buClr>
                <a:srgbClr val="434343"/>
              </a:buClr>
              <a:buFont typeface="Montserrat"/>
              <a:buChar char="■"/>
            </a:pPr>
            <a:r>
              <a:rPr lang="en-US" sz="1500" spc="-1" dirty="0" err="1">
                <a:latin typeface="Arial"/>
              </a:rPr>
              <a:t>Vragen</a:t>
            </a:r>
            <a:r>
              <a:rPr lang="en-US" sz="1500" spc="-1" dirty="0">
                <a:latin typeface="Arial"/>
              </a:rPr>
              <a:t> over lessen</a:t>
            </a:r>
          </a:p>
          <a:p>
            <a:pPr marL="1371600" lvl="2" indent="-412920">
              <a:spcAft>
                <a:spcPts val="600"/>
              </a:spcAft>
              <a:buClr>
                <a:srgbClr val="434343"/>
              </a:buClr>
              <a:buFont typeface="Montserrat"/>
              <a:buChar char="■"/>
            </a:pPr>
            <a:r>
              <a:rPr lang="en-US" sz="1500" spc="-1" dirty="0">
                <a:latin typeface="Arial"/>
              </a:rPr>
              <a:t>Code, </a:t>
            </a:r>
            <a:r>
              <a:rPr lang="en-US" sz="1500" spc="-1" dirty="0" err="1">
                <a:latin typeface="Arial"/>
              </a:rPr>
              <a:t>opdrachten</a:t>
            </a:r>
            <a:r>
              <a:rPr lang="en-US" sz="1500" spc="-1" dirty="0">
                <a:latin typeface="Arial"/>
              </a:rPr>
              <a:t>, examens</a:t>
            </a:r>
            <a:endParaRPr lang="en" sz="1500" spc="-1" dirty="0">
              <a:latin typeface="Montserrat"/>
            </a:endParaRPr>
          </a:p>
        </p:txBody>
      </p:sp>
      <p:pic>
        <p:nvPicPr>
          <p:cNvPr id="3" name="Picture 2" descr="Hotel bell">
            <a:extLst>
              <a:ext uri="{FF2B5EF4-FFF2-40B4-BE49-F238E27FC236}">
                <a16:creationId xmlns:a16="http://schemas.microsoft.com/office/drawing/2014/main" id="{8831EC62-B7BB-4513-B292-EF4FFCCF62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376" r="3505"/>
          <a:stretch/>
        </p:blipFill>
        <p:spPr>
          <a:xfrm>
            <a:off x="381021" y="857260"/>
            <a:ext cx="3476673" cy="5143490"/>
          </a:xfrm>
          <a:prstGeom prst="rect">
            <a:avLst/>
          </a:prstGeom>
          <a:effectLst/>
        </p:spPr>
      </p:pic>
      <p:cxnSp>
        <p:nvCxnSpPr>
          <p:cNvPr id="96" name="Straight Connector 9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91700" y="2443587"/>
            <a:ext cx="4732020" cy="0"/>
          </a:xfrm>
          <a:prstGeom prst="line">
            <a:avLst/>
          </a:prstGeom>
          <a:ln w="19050">
            <a:solidFill>
              <a:srgbClr val="E3982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B57E3F-C87B-4058-9971-8F62945CBB41}"/>
              </a:ext>
            </a:extLst>
          </p:cNvPr>
          <p:cNvPicPr>
            <a:picLocks noChangeAspect="1"/>
          </p:cNvPicPr>
          <p:nvPr/>
        </p:nvPicPr>
        <p:blipFill rotWithShape="1">
          <a:blip r:embed="rId3"/>
          <a:srcRect t="8686" b="7718"/>
          <a:stretch/>
        </p:blipFill>
        <p:spPr>
          <a:xfrm>
            <a:off x="565259" y="968947"/>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PlaceHolder 2">
            <a:extLst>
              <a:ext uri="{FF2B5EF4-FFF2-40B4-BE49-F238E27FC236}">
                <a16:creationId xmlns:a16="http://schemas.microsoft.com/office/drawing/2014/main" id="{D513B7A6-CDE2-4F87-B903-D9B3FD67815A}"/>
              </a:ext>
            </a:extLst>
          </p:cNvPr>
          <p:cNvSpPr>
            <a:spLocks noGrp="1"/>
          </p:cNvSpPr>
          <p:nvPr>
            <p:ph/>
          </p:nvPr>
        </p:nvSpPr>
        <p:spPr>
          <a:xfrm>
            <a:off x="4191700" y="4564180"/>
            <a:ext cx="5162612" cy="1309255"/>
          </a:xfrm>
          <a:prstGeom prst="rect">
            <a:avLst/>
          </a:prstGeom>
        </p:spPr>
        <p:txBody>
          <a:bodyPr lIns="0" tIns="91440" rIns="0" bIns="91440" anchor="ctr">
            <a:normAutofit fontScale="92500"/>
          </a:bodyPr>
          <a:lstStyle/>
          <a:p>
            <a:pPr marL="457200" indent="-412920">
              <a:spcAft>
                <a:spcPts val="600"/>
              </a:spcAft>
              <a:buClr>
                <a:srgbClr val="434343"/>
              </a:buClr>
              <a:buFont typeface="Montserrat"/>
              <a:buChar char="●"/>
            </a:pPr>
            <a:r>
              <a:rPr lang="nl-BE" sz="1500" spc="-1" dirty="0">
                <a:latin typeface="Montserrat"/>
                <a:ea typeface="Montserrat"/>
              </a:rPr>
              <a:t>Neem GEEN contact op met chef-kok:	</a:t>
            </a:r>
            <a:endParaRPr lang="en-US" sz="1500" spc="-1" dirty="0">
              <a:latin typeface="Arial"/>
            </a:endParaRPr>
          </a:p>
          <a:p>
            <a:pPr marL="1371600" lvl="2" indent="-412920">
              <a:spcAft>
                <a:spcPts val="600"/>
              </a:spcAft>
              <a:buClr>
                <a:srgbClr val="434343"/>
              </a:buClr>
              <a:buFont typeface="Montserrat"/>
              <a:buChar char="■"/>
            </a:pPr>
            <a:r>
              <a:rPr lang="en-US" sz="1500" spc="-1" dirty="0" err="1">
                <a:latin typeface="Arial"/>
              </a:rPr>
              <a:t>Administratieve</a:t>
            </a:r>
            <a:r>
              <a:rPr lang="en-US" sz="1500" spc="-1" dirty="0">
                <a:latin typeface="Arial"/>
              </a:rPr>
              <a:t> </a:t>
            </a:r>
            <a:r>
              <a:rPr lang="en-US" sz="1500" spc="-1" dirty="0" err="1">
                <a:latin typeface="Arial"/>
              </a:rPr>
              <a:t>verzoeken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Arial"/>
              </a:rPr>
              <a:t>Uitzonderlijke verzoeken om aanwezig te zijn.</a:t>
            </a:r>
            <a:endParaRPr lang="en-US" sz="1500" spc="-1" dirty="0">
              <a:latin typeface="Arial"/>
            </a:endParaRPr>
          </a:p>
          <a:p>
            <a:pPr marL="1371600" lvl="2" indent="-412920">
              <a:spcAft>
                <a:spcPts val="600"/>
              </a:spcAft>
              <a:buClr>
                <a:srgbClr val="434343"/>
              </a:buClr>
              <a:buFont typeface="Montserrat"/>
              <a:buChar char="■"/>
            </a:pPr>
            <a:r>
              <a:rPr lang="en-US" sz="1500" spc="-1" dirty="0" err="1">
                <a:latin typeface="Arial"/>
              </a:rPr>
              <a:t>Hacken</a:t>
            </a:r>
            <a:r>
              <a:rPr lang="en-US" sz="1500" spc="-1" dirty="0">
                <a:latin typeface="Arial"/>
              </a:rPr>
              <a:t> Pentagon!</a:t>
            </a:r>
          </a:p>
        </p:txBody>
      </p:sp>
      <p:pic>
        <p:nvPicPr>
          <p:cNvPr id="8" name="Picture 6">
            <a:extLst>
              <a:ext uri="{FF2B5EF4-FFF2-40B4-BE49-F238E27FC236}">
                <a16:creationId xmlns:a16="http://schemas.microsoft.com/office/drawing/2014/main" id="{AB680144-4EE2-49B1-A764-6ED14252C3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69;p15">
            <a:extLst>
              <a:ext uri="{FF2B5EF4-FFF2-40B4-BE49-F238E27FC236}">
                <a16:creationId xmlns:a16="http://schemas.microsoft.com/office/drawing/2014/main" id="{D581A019-A977-4C31-B37A-77970855A988}"/>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527494" y="629267"/>
            <a:ext cx="5218565" cy="1025798"/>
          </a:xfrm>
          <a:prstGeom prst="rect">
            <a:avLst/>
          </a:prstGeom>
        </p:spPr>
        <p:txBody>
          <a:bodyPr lIns="0" tIns="91440" rIns="0" bIns="91440">
            <a:normAutofit fontScale="90000"/>
          </a:bodyPr>
          <a:lstStyle/>
          <a:p>
            <a:pPr>
              <a:tabLst>
                <a:tab pos="0" algn="l"/>
              </a:tabLst>
            </a:pPr>
            <a:r>
              <a:rPr lang="nl-BE" sz="3200" spc="-1" dirty="0">
                <a:latin typeface="Montserrat"/>
                <a:ea typeface="Montserrat"/>
              </a:rPr>
              <a:t>Hoe de cursus te benaderen</a:t>
            </a:r>
            <a:endParaRPr lang="en-US" sz="3200" spc="-1" dirty="0">
              <a:latin typeface="Arial"/>
            </a:endParaRPr>
          </a:p>
        </p:txBody>
      </p:sp>
      <p:sp>
        <p:nvSpPr>
          <p:cNvPr id="94" name="PlaceHolder 2"/>
          <p:cNvSpPr>
            <a:spLocks noGrp="1"/>
          </p:cNvSpPr>
          <p:nvPr>
            <p:ph/>
          </p:nvPr>
        </p:nvSpPr>
        <p:spPr>
          <a:xfrm>
            <a:off x="393763" y="1759953"/>
            <a:ext cx="5485446" cy="3785419"/>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800" spc="-1" dirty="0">
                <a:latin typeface="Montserrat"/>
                <a:ea typeface="Montserrat"/>
              </a:rPr>
              <a:t>De beste manier om de cursus te benaderen, is door de notitieblokken samen met de video-</a:t>
            </a:r>
            <a:r>
              <a:rPr lang="nl-BE" sz="1800" spc="-1" dirty="0" err="1">
                <a:latin typeface="Montserrat"/>
                <a:ea typeface="Montserrat"/>
              </a:rPr>
              <a:t>recordings</a:t>
            </a:r>
            <a:r>
              <a:rPr lang="nl-BE" sz="1800" spc="-1" dirty="0">
                <a:latin typeface="Montserrat"/>
                <a:ea typeface="Montserrat"/>
              </a:rPr>
              <a:t> te bekijken</a:t>
            </a:r>
            <a:endParaRPr lang="en-US" sz="1800" spc="-1" dirty="0">
              <a:latin typeface="Arial"/>
            </a:endParaRPr>
          </a:p>
          <a:p>
            <a:pPr marL="914400" lvl="1" indent="-412920">
              <a:spcAft>
                <a:spcPts val="600"/>
              </a:spcAft>
              <a:buClr>
                <a:srgbClr val="434343"/>
              </a:buClr>
              <a:buFont typeface="Montserrat"/>
              <a:buChar char="○"/>
            </a:pPr>
            <a:r>
              <a:rPr lang="nl-BE" spc="-1" dirty="0">
                <a:latin typeface="Montserrat"/>
                <a:ea typeface="Montserrat"/>
              </a:rPr>
              <a:t>Beginners: Lees extra notities in het notitieblok samen met de </a:t>
            </a:r>
            <a:r>
              <a:rPr lang="nl-BE" spc="-1" dirty="0" err="1">
                <a:latin typeface="Montserrat"/>
                <a:ea typeface="Montserrat"/>
              </a:rPr>
              <a:t>videos</a:t>
            </a:r>
            <a:r>
              <a:rPr lang="nl-BE" spc="-1" dirty="0">
                <a:latin typeface="Montserrat"/>
                <a:ea typeface="Montserrat"/>
              </a:rPr>
              <a:t>.
Ervaren: Lees de notitieblokken om te zien of u alleen bepaalde delen van de videolezing hoeft te bekijken. </a:t>
            </a:r>
            <a:endParaRPr lang="en-US" spc="-1" dirty="0">
              <a:latin typeface="Arial"/>
            </a:endParaRPr>
          </a:p>
        </p:txBody>
      </p:sp>
      <p:sp>
        <p:nvSpPr>
          <p:cNvPr id="109" name="Rectangle 98">
            <a:extLst>
              <a:ext uri="{FF2B5EF4-FFF2-40B4-BE49-F238E27FC236}">
                <a16:creationId xmlns:a16="http://schemas.microsoft.com/office/drawing/2014/main" id="{A98BC887-4916-4227-9F48-3B078D23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9243" y="0"/>
            <a:ext cx="3766757"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9">
            <a:extLst>
              <a:ext uri="{FF2B5EF4-FFF2-40B4-BE49-F238E27FC236}">
                <a16:creationId xmlns:a16="http://schemas.microsoft.com/office/drawing/2014/main" id="{1AD6DCFA-0E71-4650-A5E4-3C20E73EB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3007" y="484632"/>
            <a:ext cx="2979229"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Work from home desk with solid fill">
            <a:extLst>
              <a:ext uri="{FF2B5EF4-FFF2-40B4-BE49-F238E27FC236}">
                <a16:creationId xmlns:a16="http://schemas.microsoft.com/office/drawing/2014/main" id="{D09CBB5D-E2FE-40DD-8A35-8037C66912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3037" y="808838"/>
            <a:ext cx="2459165" cy="2459165"/>
          </a:xfrm>
          <a:prstGeom prst="rect">
            <a:avLst/>
          </a:prstGeom>
          <a:effectLst/>
        </p:spPr>
      </p:pic>
      <p:pic>
        <p:nvPicPr>
          <p:cNvPr id="5" name="Picture 4">
            <a:extLst>
              <a:ext uri="{FF2B5EF4-FFF2-40B4-BE49-F238E27FC236}">
                <a16:creationId xmlns:a16="http://schemas.microsoft.com/office/drawing/2014/main" id="{002237F9-D24C-4F50-A4DC-84940A78DDDC}"/>
              </a:ext>
            </a:extLst>
          </p:cNvPr>
          <p:cNvPicPr>
            <a:picLocks noChangeAspect="1"/>
          </p:cNvPicPr>
          <p:nvPr/>
        </p:nvPicPr>
        <p:blipFill rotWithShape="1">
          <a:blip r:embed="rId4"/>
          <a:srcRect t="8686" b="7718"/>
          <a:stretch/>
        </p:blipFill>
        <p:spPr>
          <a:xfrm>
            <a:off x="6793041" y="3652663"/>
            <a:ext cx="2459163" cy="2055762"/>
          </a:xfrm>
          <a:prstGeom prst="rect">
            <a:avLst/>
          </a:prstGeom>
          <a:solidFill>
            <a:srgbClr val="FFFFFF">
              <a:shade val="85000"/>
            </a:srgbClr>
          </a:solidFill>
        </p:spPr>
      </p:pic>
      <p:pic>
        <p:nvPicPr>
          <p:cNvPr id="8" name="Picture 6">
            <a:extLst>
              <a:ext uri="{FF2B5EF4-FFF2-40B4-BE49-F238E27FC236}">
                <a16:creationId xmlns:a16="http://schemas.microsoft.com/office/drawing/2014/main" id="{FC1C10DE-3095-4154-AC21-B0B61CCE0A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3734" y="6049202"/>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E7DB7DD-9E33-41EA-82F1-B7186351D1CF}"/>
              </a:ext>
            </a:extLst>
          </p:cNvPr>
          <p:cNvPicPr>
            <a:picLocks noChangeAspect="1"/>
          </p:cNvPicPr>
          <p:nvPr/>
        </p:nvPicPr>
        <p:blipFill>
          <a:blip r:embed="rId4"/>
          <a:stretch>
            <a:fillRect/>
          </a:stretch>
        </p:blipFill>
        <p:spPr>
          <a:xfrm>
            <a:off x="317513" y="186237"/>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Google Shape;69;p15">
            <a:extLst>
              <a:ext uri="{FF2B5EF4-FFF2-40B4-BE49-F238E27FC236}">
                <a16:creationId xmlns:a16="http://schemas.microsoft.com/office/drawing/2014/main" id="{8380082C-BA52-4FB8-B8B9-BB9C855BA28F}"/>
              </a:ext>
            </a:extLst>
          </p:cNvPr>
          <p:cNvSpPr txBox="1">
            <a:spLocks/>
          </p:cNvSpPr>
          <p:nvPr/>
        </p:nvSpPr>
        <p:spPr>
          <a:xfrm>
            <a:off x="6447895" y="52456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PlaceHolder 1"/>
          <p:cNvSpPr>
            <a:spLocks noGrp="1"/>
          </p:cNvSpPr>
          <p:nvPr>
            <p:ph type="title"/>
          </p:nvPr>
        </p:nvSpPr>
        <p:spPr>
          <a:xfrm>
            <a:off x="1230000" y="251867"/>
            <a:ext cx="4030768" cy="1325563"/>
          </a:xfrm>
          <a:prstGeom prst="rect">
            <a:avLst/>
          </a:prstGeom>
        </p:spPr>
        <p:txBody>
          <a:bodyPr lIns="0" tIns="91440" rIns="0" bIns="91440">
            <a:normAutofit/>
          </a:bodyPr>
          <a:lstStyle/>
          <a:p>
            <a:pPr algn="r">
              <a:tabLst>
                <a:tab pos="0" algn="l"/>
              </a:tabLst>
            </a:pPr>
            <a:r>
              <a:rPr lang="nl-BE" sz="4100" spc="-1" dirty="0">
                <a:latin typeface="Montserrat"/>
                <a:ea typeface="Montserrat"/>
              </a:rPr>
              <a:t>Python notitieboek</a:t>
            </a:r>
            <a:endParaRPr lang="en-US" sz="4100" spc="-1" dirty="0">
              <a:latin typeface="Arial"/>
            </a:endParaRPr>
          </a:p>
        </p:txBody>
      </p:sp>
      <p:sp>
        <p:nvSpPr>
          <p:cNvPr id="97" name="PlaceHolder 2"/>
          <p:cNvSpPr>
            <a:spLocks noGrp="1"/>
          </p:cNvSpPr>
          <p:nvPr>
            <p:ph/>
          </p:nvPr>
        </p:nvSpPr>
        <p:spPr>
          <a:xfrm>
            <a:off x="502921" y="1825625"/>
            <a:ext cx="5071598" cy="4351338"/>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2000" dirty="0"/>
              <a:t>Kijk op de website van </a:t>
            </a:r>
            <a:r>
              <a:rPr lang="nl-BE" sz="2000" dirty="0" err="1"/>
              <a:t>Jupyter</a:t>
            </a:r>
            <a:r>
              <a:rPr lang="nl-BE" sz="2000" dirty="0"/>
              <a:t> Notebook om een idee te krijgen over hoe je de cursus gaat volgen.
Later zullen we bekijken hoe we ze kunnen Python downloaden en openen, uitvoeren een simpele code-stuk. 
Link zit ook in het vraagkanaal.</a:t>
            </a:r>
            <a:endParaRPr lang="en-US" sz="2000" dirty="0"/>
          </a:p>
        </p:txBody>
      </p:sp>
      <p:pic>
        <p:nvPicPr>
          <p:cNvPr id="6" name="Picture 5" descr="Coffee and office supplies">
            <a:extLst>
              <a:ext uri="{FF2B5EF4-FFF2-40B4-BE49-F238E27FC236}">
                <a16:creationId xmlns:a16="http://schemas.microsoft.com/office/drawing/2014/main" id="{4F0CE7C6-C864-4095-B9F9-95F4E4A1A0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0968" b="-3"/>
          <a:stretch/>
        </p:blipFill>
        <p:spPr>
          <a:xfrm>
            <a:off x="5576996" y="3154859"/>
            <a:ext cx="3274846"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104" name="Arc 10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501009" y="-346250"/>
            <a:ext cx="4083433" cy="3317789"/>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2F7526-A2F1-42BC-8529-321485768091}"/>
              </a:ext>
            </a:extLst>
          </p:cNvPr>
          <p:cNvPicPr>
            <a:picLocks noChangeAspect="1"/>
          </p:cNvPicPr>
          <p:nvPr/>
        </p:nvPicPr>
        <p:blipFill rotWithShape="1">
          <a:blip r:embed="rId3"/>
          <a:srcRect l="2536" r="2403" b="3"/>
          <a:stretch/>
        </p:blipFill>
        <p:spPr>
          <a:xfrm>
            <a:off x="5806250" y="802716"/>
            <a:ext cx="1472950" cy="154942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Picture 7" descr="Working space background">
            <a:extLst>
              <a:ext uri="{FF2B5EF4-FFF2-40B4-BE49-F238E27FC236}">
                <a16:creationId xmlns:a16="http://schemas.microsoft.com/office/drawing/2014/main" id="{1E169203-1B74-44E8-AE1A-AD9D4A9BA5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746" r="1794" b="-3"/>
          <a:stretch/>
        </p:blipFill>
        <p:spPr>
          <a:xfrm>
            <a:off x="8070937" y="372217"/>
            <a:ext cx="1835063"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pic>
        <p:nvPicPr>
          <p:cNvPr id="7" name="Graphic 6">
            <a:extLst>
              <a:ext uri="{FF2B5EF4-FFF2-40B4-BE49-F238E27FC236}">
                <a16:creationId xmlns:a16="http://schemas.microsoft.com/office/drawing/2014/main" id="{2CAF0A89-B445-48B8-A4F8-C6BC3B72AA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530" y="1002495"/>
            <a:ext cx="1420303" cy="1646260"/>
          </a:xfrm>
          <a:prstGeom prst="rect">
            <a:avLst/>
          </a:prstGeom>
        </p:spPr>
      </p:pic>
      <p:pic>
        <p:nvPicPr>
          <p:cNvPr id="10" name="Picture 6">
            <a:extLst>
              <a:ext uri="{FF2B5EF4-FFF2-40B4-BE49-F238E27FC236}">
                <a16:creationId xmlns:a16="http://schemas.microsoft.com/office/drawing/2014/main" id="{A950BFC6-58DB-4EE3-8575-011E1081A9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Google Shape;69;p15">
            <a:extLst>
              <a:ext uri="{FF2B5EF4-FFF2-40B4-BE49-F238E27FC236}">
                <a16:creationId xmlns:a16="http://schemas.microsoft.com/office/drawing/2014/main" id="{24F2E4C2-411F-4C57-86FC-035DC6FE41CB}"/>
              </a:ext>
            </a:extLst>
          </p:cNvPr>
          <p:cNvSpPr txBox="1">
            <a:spLocks/>
          </p:cNvSpPr>
          <p:nvPr/>
        </p:nvSpPr>
        <p:spPr>
          <a:xfrm>
            <a:off x="55334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725262E7164374C9F63042B19F6DB56" ma:contentTypeVersion="10" ma:contentTypeDescription="Create a new document." ma:contentTypeScope="" ma:versionID="604f6179a0c81f21f9f3992e603bcc42">
  <xsd:schema xmlns:xsd="http://www.w3.org/2001/XMLSchema" xmlns:xs="http://www.w3.org/2001/XMLSchema" xmlns:p="http://schemas.microsoft.com/office/2006/metadata/properties" xmlns:ns2="4fce6d0c-2df1-41ae-b231-b2281c3c593b" targetNamespace="http://schemas.microsoft.com/office/2006/metadata/properties" ma:root="true" ma:fieldsID="51cd9ca7c5cf164f252069e497b097a7" ns2:_="">
    <xsd:import namespace="4fce6d0c-2df1-41ae-b231-b2281c3c593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ce6d0c-2df1-41ae-b231-b2281c3c59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22D7E-5F45-43F6-B54A-5B9116EEA02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4582566-C4E3-462B-B22D-D35A3DCD16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ce6d0c-2df1-41ae-b231-b2281c3c59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1B0D694-78C7-4CB0-BF80-AF4A54664C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789</TotalTime>
  <Words>1638</Words>
  <Application>Microsoft Office PowerPoint</Application>
  <PresentationFormat>A4 Paper (210x297 mm)</PresentationFormat>
  <Paragraphs>238</Paragraphs>
  <Slides>52</Slides>
  <Notes>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52</vt:i4>
      </vt:variant>
    </vt:vector>
  </HeadingPairs>
  <TitlesOfParts>
    <vt:vector size="64" baseType="lpstr">
      <vt:lpstr>Arial</vt:lpstr>
      <vt:lpstr>Calibri</vt:lpstr>
      <vt:lpstr>Cascadia Code</vt:lpstr>
      <vt:lpstr>Cascadia Mono</vt:lpstr>
      <vt:lpstr>Montserrat</vt:lpstr>
      <vt:lpstr>Symbol</vt:lpstr>
      <vt:lpstr>Times New Roman</vt:lpstr>
      <vt:lpstr>Wingdings</vt:lpstr>
      <vt:lpstr>Office Theme</vt:lpstr>
      <vt:lpstr>Office Theme</vt:lpstr>
      <vt:lpstr>1_Office Theme</vt:lpstr>
      <vt:lpstr>Simple Light</vt:lpstr>
      <vt:lpstr>Python Fundamentals</vt:lpstr>
      <vt:lpstr>Kennismaking</vt:lpstr>
      <vt:lpstr>ontwikkelingsplan</vt:lpstr>
      <vt:lpstr>Python Fundamentals</vt:lpstr>
      <vt:lpstr>Handige tips</vt:lpstr>
      <vt:lpstr>Hulp krijgen</vt:lpstr>
      <vt:lpstr>Hulp krijgen</vt:lpstr>
      <vt:lpstr>Hoe de cursus te benaderen</vt:lpstr>
      <vt:lpstr>Python notitieboek</vt:lpstr>
      <vt:lpstr>Chatkanaal voor studenten</vt:lpstr>
      <vt:lpstr>Python 2 VS Python 3</vt:lpstr>
      <vt:lpstr>Welk versie?</vt:lpstr>
      <vt:lpstr>Python Bootcamp</vt:lpstr>
      <vt:lpstr>Python Bootcamp</vt:lpstr>
      <vt:lpstr>Commandolijn
Crash-cursus</vt:lpstr>
      <vt:lpstr>Python Bootcamp</vt:lpstr>
      <vt:lpstr>PowerPoint Presentation</vt:lpstr>
      <vt:lpstr>Commandolijn</vt:lpstr>
      <vt:lpstr>Overzicht Python</vt:lpstr>
      <vt:lpstr>Overzicht Python</vt:lpstr>
      <vt:lpstr>Python Fundamentals</vt:lpstr>
      <vt:lpstr>Python Bootcamp</vt:lpstr>
      <vt:lpstr>Python Fundamentals</vt:lpstr>
      <vt:lpstr>Python Fundamentals</vt:lpstr>
      <vt:lpstr>Python Fundamentals</vt:lpstr>
      <vt:lpstr>Python Fundamentals</vt:lpstr>
      <vt:lpstr>Python Fundamentals</vt:lpstr>
      <vt:lpstr>Python Fundamentals</vt:lpstr>
      <vt:lpstr>Python Fundamentals</vt:lpstr>
      <vt:lpstr>Windows  Command Line</vt:lpstr>
      <vt:lpstr>MacOS and Linux  Command Line</vt:lpstr>
      <vt:lpstr>Python Overview  en Installatie Python</vt:lpstr>
      <vt:lpstr>Python Fundamentals</vt:lpstr>
      <vt:lpstr>Python Fundamentals</vt:lpstr>
      <vt:lpstr>Python Fundamentals</vt:lpstr>
      <vt:lpstr>Het uitvoeren  Python-code</vt:lpstr>
      <vt:lpstr>Python Fundamentals</vt:lpstr>
      <vt:lpstr>Python Fundamentals</vt:lpstr>
      <vt:lpstr>Python Fundamentals</vt:lpstr>
      <vt:lpstr>Python Fundamentals</vt:lpstr>
      <vt:lpstr>Python Fundamentals</vt:lpstr>
      <vt:lpstr>Python Fundamentals</vt:lpstr>
      <vt:lpstr>Cursus notitieblokken</vt:lpstr>
      <vt:lpstr>Python Fundamentals</vt:lpstr>
      <vt:lpstr>Installatie van de code editors (PyCharm en VSCode)</vt:lpstr>
      <vt:lpstr>PowerPoint Presentation</vt:lpstr>
      <vt:lpstr>PowerPoint Presentation</vt:lpstr>
      <vt:lpstr>PowerPoint Presentation</vt:lpstr>
      <vt:lpstr>Installatie van Visual Studio Code</vt:lpstr>
      <vt:lpstr>Installatie van Visual Studio Code Extensies</vt:lpstr>
      <vt:lpstr>Installatie van Visual Studio Code Extensies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Overview</dc:title>
  <dc:subject/>
  <dc:creator/>
  <dc:description/>
  <cp:lastModifiedBy>Yilmaz Mustafa</cp:lastModifiedBy>
  <cp:revision>59</cp:revision>
  <dcterms:modified xsi:type="dcterms:W3CDTF">2022-12-12T16:34:51Z</dcterms:modified>
  <dc:language>be-NL</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0x0101009725262E7164374C9F63042B19F6DB56</vt:lpwstr>
  </property>
</Properties>
</file>